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2"/>
  </p:sldMasterIdLst>
  <p:notesMasterIdLst>
    <p:notesMasterId r:id="rId17"/>
  </p:notesMasterIdLst>
  <p:sldIdLst>
    <p:sldId id="256" r:id="rId3"/>
    <p:sldId id="258" r:id="rId4"/>
    <p:sldId id="257" r:id="rId5"/>
    <p:sldId id="4596" r:id="rId6"/>
    <p:sldId id="4603" r:id="rId7"/>
    <p:sldId id="280" r:id="rId8"/>
    <p:sldId id="278" r:id="rId9"/>
    <p:sldId id="4590" r:id="rId10"/>
    <p:sldId id="268" r:id="rId11"/>
    <p:sldId id="4607" r:id="rId12"/>
    <p:sldId id="4604" r:id="rId13"/>
    <p:sldId id="4588" r:id="rId14"/>
    <p:sldId id="262" r:id="rId15"/>
    <p:sldId id="4606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392"/>
    <a:srgbClr val="ACE3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044" autoAdjust="0"/>
    <p:restoredTop sz="94660"/>
  </p:normalViewPr>
  <p:slideViewPr>
    <p:cSldViewPr snapToGrid="0">
      <p:cViewPr>
        <p:scale>
          <a:sx n="75" d="100"/>
          <a:sy n="75" d="100"/>
        </p:scale>
        <p:origin x="177" y="2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0070C0"/>
            </a:solidFill>
            <a:effectLst/>
          </c:spPr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2F4-44EA-9DE9-385107C9272C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2F4-44EA-9DE9-385107C9272C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2F4-44EA-9DE9-385107C9272C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2F4-44EA-9DE9-385107C9272C}"/>
              </c:ext>
            </c:extLst>
          </c:dPt>
          <c:cat>
            <c:strRef>
              <c:f>Sheet1!$A$2:$A$5</c:f>
              <c:strCache>
                <c:ptCount val="4"/>
                <c:pt idx="0">
                  <c:v>红</c:v>
                </c:pt>
                <c:pt idx="1">
                  <c:v>蓝</c:v>
                </c:pt>
                <c:pt idx="2">
                  <c:v>青</c:v>
                </c:pt>
                <c:pt idx="3">
                  <c:v>橙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40</c:v>
                </c:pt>
                <c:pt idx="2">
                  <c:v>15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2F4-44EA-9DE9-385107C927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7"/>
        <c:holeSize val="90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FF2BB-5925-4C32-8FB1-A0A4D8485D6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F5806F-FEB3-4272-B9DC-6F46450720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F5806F-FEB3-4272-B9DC-6F4645072086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8A873-060F-3D4F-93CF-F24D05045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3097672-C7B1-2AC9-603E-83DC6C6B12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0E145E4-25EA-8408-4B70-0736F1EA10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798E281-DCD5-DD77-DCF5-261BE213E4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D072BC-ADB6-4835-91E8-A82E87C4AA9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9287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F5806F-FEB3-4272-B9DC-6F4645072086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1F0BBA-0AF2-4182-8657-5157AC744469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F5806F-FEB3-4272-B9DC-6F4645072086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F5806F-FEB3-4272-B9DC-6F464507208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F5806F-FEB3-4272-B9DC-6F464507208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F5806F-FEB3-4272-B9DC-6F464507208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9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489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01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04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28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651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64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343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355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37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507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73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947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573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33" y="4129"/>
            <a:ext cx="12188263" cy="6861992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143339" y="164638"/>
            <a:ext cx="11905323" cy="65287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文本框 12"/>
          <p:cNvSpPr txBox="1">
            <a:spLocks noChangeArrowheads="1"/>
          </p:cNvSpPr>
          <p:nvPr userDrawn="1"/>
        </p:nvSpPr>
        <p:spPr bwMode="auto">
          <a:xfrm>
            <a:off x="335360" y="452670"/>
            <a:ext cx="2394787" cy="579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pitchFamily="34" charset="0"/>
                <a:ea typeface="冬青黑体简体中文 W3" charset="-122"/>
              </a:defRPr>
            </a:lvl9pPr>
          </a:lstStyle>
          <a:p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点击添加相关标题文本预设 文字</a:t>
            </a:r>
          </a:p>
        </p:txBody>
      </p:sp>
    </p:spTree>
    <p:extLst>
      <p:ext uri="{BB962C8B-B14F-4D97-AF65-F5344CB8AC3E}">
        <p14:creationId xmlns:p14="http://schemas.microsoft.com/office/powerpoint/2010/main" val="192473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5940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05CE3-A7AD-4A25-A138-857D9F7D601A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DC55C-F12B-4E09-8ECF-67B40FA3E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170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91" b="10591"/>
          <a:stretch>
            <a:fillRect/>
          </a:stretch>
        </p:blipFill>
        <p:spPr>
          <a:xfrm>
            <a:off x="0" y="0"/>
            <a:ext cx="12156014" cy="683775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3448595" y="1888242"/>
            <a:ext cx="84348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90000"/>
              </a:lnSpc>
            </a:pPr>
            <a:r>
              <a:rPr lang="zh-CN" altLang="en-US" sz="8000" dirty="0">
                <a:ln w="0"/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考研经验分享</a:t>
            </a:r>
            <a:endParaRPr lang="en-US" altLang="zh-CN" sz="8000" dirty="0">
              <a:ln w="0"/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294299" y="5721287"/>
            <a:ext cx="55756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汇报人：熊媛   时间：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月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188" y="28513"/>
            <a:ext cx="1254826" cy="12548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2491D57-C537-5878-FD22-A6A8C8EFA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>
            <a:extLst>
              <a:ext uri="{FF2B5EF4-FFF2-40B4-BE49-F238E27FC236}">
                <a16:creationId xmlns:a16="http://schemas.microsoft.com/office/drawing/2014/main" id="{F6A7EAED-6F9A-B8AA-44CA-79A99300C509}"/>
              </a:ext>
            </a:extLst>
          </p:cNvPr>
          <p:cNvSpPr/>
          <p:nvPr/>
        </p:nvSpPr>
        <p:spPr>
          <a:xfrm>
            <a:off x="1872835" y="1797763"/>
            <a:ext cx="2633411" cy="50056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39BB57E6-3AA2-9A5D-3DF0-B60C7164395B}"/>
              </a:ext>
            </a:extLst>
          </p:cNvPr>
          <p:cNvSpPr/>
          <p:nvPr/>
        </p:nvSpPr>
        <p:spPr>
          <a:xfrm>
            <a:off x="1872835" y="3171075"/>
            <a:ext cx="2633411" cy="50056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3175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62DBA932-8B53-A639-3B70-F95FE740BABE}"/>
              </a:ext>
            </a:extLst>
          </p:cNvPr>
          <p:cNvSpPr/>
          <p:nvPr/>
        </p:nvSpPr>
        <p:spPr>
          <a:xfrm>
            <a:off x="1872835" y="4560555"/>
            <a:ext cx="2633411" cy="500564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 w="3175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DA182B2E-3A33-668C-F2B3-516313D4BD38}"/>
              </a:ext>
            </a:extLst>
          </p:cNvPr>
          <p:cNvSpPr/>
          <p:nvPr/>
        </p:nvSpPr>
        <p:spPr>
          <a:xfrm>
            <a:off x="7808930" y="1797323"/>
            <a:ext cx="2606217" cy="50056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05309E15-71E2-DE1C-68C7-19C0928638CA}"/>
              </a:ext>
            </a:extLst>
          </p:cNvPr>
          <p:cNvSpPr/>
          <p:nvPr/>
        </p:nvSpPr>
        <p:spPr>
          <a:xfrm>
            <a:off x="7808930" y="3170635"/>
            <a:ext cx="2606217" cy="50056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3175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BBC4AA96-409F-48CF-036F-0AE6E610AFD8}"/>
              </a:ext>
            </a:extLst>
          </p:cNvPr>
          <p:cNvSpPr/>
          <p:nvPr/>
        </p:nvSpPr>
        <p:spPr>
          <a:xfrm>
            <a:off x="7808930" y="4560115"/>
            <a:ext cx="2606217" cy="500564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 w="3175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25CA759-3072-B5AF-E10B-92CCE4E0DDD8}"/>
              </a:ext>
            </a:extLst>
          </p:cNvPr>
          <p:cNvSpPr/>
          <p:nvPr/>
        </p:nvSpPr>
        <p:spPr>
          <a:xfrm>
            <a:off x="4770689" y="2164715"/>
            <a:ext cx="2942599" cy="2941931"/>
          </a:xfrm>
          <a:prstGeom prst="ellipse">
            <a:avLst/>
          </a:prstGeom>
          <a:solidFill>
            <a:schemeClr val="accent1"/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id="{FC1D2A19-9698-DD98-D487-BEA0EDB92F4C}"/>
              </a:ext>
            </a:extLst>
          </p:cNvPr>
          <p:cNvSpPr txBox="1"/>
          <p:nvPr/>
        </p:nvSpPr>
        <p:spPr>
          <a:xfrm>
            <a:off x="1329568" y="1880649"/>
            <a:ext cx="2855723" cy="418495"/>
          </a:xfrm>
          <a:prstGeom prst="rect">
            <a:avLst/>
          </a:prstGeom>
          <a:noFill/>
        </p:spPr>
        <p:txBody>
          <a:bodyPr lIns="0" tIns="45712" rIns="0" bIns="45712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 </a:t>
            </a:r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保持好的心态，相信自己！</a:t>
            </a:r>
            <a:endParaRPr kumimoji="0" lang="en-GB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0BCF41CE-8277-6FD4-BA9C-CE9A9A249D74}"/>
              </a:ext>
            </a:extLst>
          </p:cNvPr>
          <p:cNvSpPr txBox="1"/>
          <p:nvPr/>
        </p:nvSpPr>
        <p:spPr>
          <a:xfrm>
            <a:off x="864628" y="3281235"/>
            <a:ext cx="2855723" cy="418495"/>
          </a:xfrm>
          <a:prstGeom prst="rect">
            <a:avLst/>
          </a:prstGeom>
        </p:spPr>
        <p:txBody>
          <a:bodyPr lIns="0" tIns="45712" rIns="0" bIns="45712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 </a:t>
            </a:r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多做好事，积攒功德</a:t>
            </a:r>
            <a:endParaRPr kumimoji="0" lang="en-GB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ECB4BAC3-A8B9-4656-D07A-68182FE18722}"/>
              </a:ext>
            </a:extLst>
          </p:cNvPr>
          <p:cNvSpPr txBox="1"/>
          <p:nvPr/>
        </p:nvSpPr>
        <p:spPr>
          <a:xfrm>
            <a:off x="946110" y="4675948"/>
            <a:ext cx="2855723" cy="418495"/>
          </a:xfrm>
          <a:prstGeom prst="rect">
            <a:avLst/>
          </a:prstGeom>
        </p:spPr>
        <p:txBody>
          <a:bodyPr lIns="0" tIns="45712" rIns="0" bIns="45712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03 </a:t>
            </a:r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调理作息，注意饮食</a:t>
            </a:r>
            <a:endParaRPr kumimoji="0" lang="en-GB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C70CC529-DC17-F23A-D26D-B832F843CF79}"/>
              </a:ext>
            </a:extLst>
          </p:cNvPr>
          <p:cNvSpPr txBox="1"/>
          <p:nvPr/>
        </p:nvSpPr>
        <p:spPr>
          <a:xfrm>
            <a:off x="8169145" y="1880649"/>
            <a:ext cx="2855723" cy="418495"/>
          </a:xfrm>
          <a:prstGeom prst="rect">
            <a:avLst/>
          </a:prstGeom>
        </p:spPr>
        <p:txBody>
          <a:bodyPr lIns="0" tIns="45712" rIns="0" bIns="45712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04</a:t>
            </a:r>
            <a:r>
              <a:rPr kumimoji="0" lang="en-US" altLang="zh-CN" sz="12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12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找个考研搭子</a:t>
            </a:r>
            <a:endParaRPr kumimoji="0" lang="en-GB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3" name="Text Placeholder 12">
            <a:extLst>
              <a:ext uri="{FF2B5EF4-FFF2-40B4-BE49-F238E27FC236}">
                <a16:creationId xmlns:a16="http://schemas.microsoft.com/office/drawing/2014/main" id="{68050EEE-F980-27DD-4B08-642A82DDBEFA}"/>
              </a:ext>
            </a:extLst>
          </p:cNvPr>
          <p:cNvSpPr txBox="1"/>
          <p:nvPr/>
        </p:nvSpPr>
        <p:spPr>
          <a:xfrm>
            <a:off x="8169145" y="3252538"/>
            <a:ext cx="2855723" cy="418495"/>
          </a:xfrm>
          <a:prstGeom prst="rect">
            <a:avLst/>
          </a:prstGeom>
        </p:spPr>
        <p:txBody>
          <a:bodyPr lIns="0" tIns="45712" rIns="0" bIns="45712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05 </a:t>
            </a: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学会</a:t>
            </a:r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选择，善于搜集信息</a:t>
            </a:r>
            <a:endParaRPr kumimoji="0" lang="en-GB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872BB2EF-ED27-B081-AE99-9BB24411DE9F}"/>
              </a:ext>
            </a:extLst>
          </p:cNvPr>
          <p:cNvSpPr txBox="1"/>
          <p:nvPr/>
        </p:nvSpPr>
        <p:spPr>
          <a:xfrm>
            <a:off x="8169145" y="4638463"/>
            <a:ext cx="2855723" cy="418495"/>
          </a:xfrm>
          <a:prstGeom prst="rect">
            <a:avLst/>
          </a:prstGeom>
        </p:spPr>
        <p:txBody>
          <a:bodyPr lIns="0" tIns="45712" rIns="0" bIns="45712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06 </a:t>
            </a:r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远离所有打断状态的东西</a:t>
            </a: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endParaRPr kumimoji="0" lang="en-GB" altLang="zh-C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05396C3A-9EF8-7A00-973B-D86FAB267831}"/>
              </a:ext>
            </a:extLst>
          </p:cNvPr>
          <p:cNvSpPr txBox="1"/>
          <p:nvPr/>
        </p:nvSpPr>
        <p:spPr>
          <a:xfrm>
            <a:off x="8087327" y="4032149"/>
            <a:ext cx="2452312" cy="176051"/>
          </a:xfrm>
          <a:prstGeom prst="rect">
            <a:avLst/>
          </a:prstGeom>
        </p:spPr>
        <p:txBody>
          <a:bodyPr lIns="0" tIns="45712" rIns="0" bIns="45712" anchor="ctr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800" b="0" kern="1200" baseline="0">
                <a:solidFill>
                  <a:sysClr val="windowText" lastClr="000000"/>
                </a:solidFill>
                <a:latin typeface="Aller Light" panose="02000503000000020004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tabLst/>
              <a:defRPr/>
            </a:pPr>
            <a:endParaRPr kumimoji="0" lang="en-US" altLang="zh-CN" sz="106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4" name="Text Placeholder 12">
            <a:extLst>
              <a:ext uri="{FF2B5EF4-FFF2-40B4-BE49-F238E27FC236}">
                <a16:creationId xmlns:a16="http://schemas.microsoft.com/office/drawing/2014/main" id="{6D07A25B-DEA1-24B5-4EF4-00B230822656}"/>
              </a:ext>
            </a:extLst>
          </p:cNvPr>
          <p:cNvSpPr txBox="1"/>
          <p:nvPr/>
        </p:nvSpPr>
        <p:spPr>
          <a:xfrm>
            <a:off x="8087327" y="5445145"/>
            <a:ext cx="2452312" cy="176051"/>
          </a:xfrm>
          <a:prstGeom prst="rect">
            <a:avLst/>
          </a:prstGeom>
        </p:spPr>
        <p:txBody>
          <a:bodyPr lIns="0" tIns="45712" rIns="0" bIns="45712" anchor="ctr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800" b="0" kern="1200" baseline="0">
                <a:solidFill>
                  <a:sysClr val="windowText" lastClr="000000"/>
                </a:solidFill>
                <a:latin typeface="Aller Light" panose="02000503000000020004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tabLst/>
              <a:defRPr/>
            </a:pPr>
            <a:endParaRPr kumimoji="0" lang="en-US" altLang="zh-CN" sz="106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B7BB2D0-5DF4-FB45-77E3-30B3A397D036}"/>
              </a:ext>
            </a:extLst>
          </p:cNvPr>
          <p:cNvSpPr/>
          <p:nvPr/>
        </p:nvSpPr>
        <p:spPr>
          <a:xfrm>
            <a:off x="5139456" y="3343300"/>
            <a:ext cx="2205063" cy="584759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心得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5F154860-E3FF-E6A7-788C-5352F7281AD0}"/>
              </a:ext>
            </a:extLst>
          </p:cNvPr>
          <p:cNvGrpSpPr/>
          <p:nvPr/>
        </p:nvGrpSpPr>
        <p:grpSpPr>
          <a:xfrm>
            <a:off x="2049" y="-8068"/>
            <a:ext cx="4001333" cy="1202677"/>
            <a:chOff x="2049" y="-8068"/>
            <a:chExt cx="3592705" cy="1202677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576DF0D4-271A-5E5A-BD41-D87F1EDE18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8449" b="38955"/>
            <a:stretch>
              <a:fillRect/>
            </a:stretch>
          </p:blipFill>
          <p:spPr>
            <a:xfrm>
              <a:off x="2049" y="-8068"/>
              <a:ext cx="1849051" cy="987782"/>
            </a:xfrm>
            <a:prstGeom prst="rect">
              <a:avLst/>
            </a:prstGeom>
          </p:spPr>
        </p:pic>
        <p:sp>
          <p:nvSpPr>
            <p:cNvPr id="27" name="TextBox 23">
              <a:extLst>
                <a:ext uri="{FF2B5EF4-FFF2-40B4-BE49-F238E27FC236}">
                  <a16:creationId xmlns:a16="http://schemas.microsoft.com/office/drawing/2014/main" id="{D292F8BE-4BFA-A06C-8DD8-3CB0AD340DD5}"/>
                </a:ext>
              </a:extLst>
            </p:cNvPr>
            <p:cNvSpPr txBox="1"/>
            <p:nvPr/>
          </p:nvSpPr>
          <p:spPr>
            <a:xfrm>
              <a:off x="522413" y="363612"/>
              <a:ext cx="307234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初试备考经验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——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心得 </a:t>
              </a:r>
            </a:p>
          </p:txBody>
        </p:sp>
      </p:grpSp>
      <p:pic>
        <p:nvPicPr>
          <p:cNvPr id="31" name="图片 30">
            <a:extLst>
              <a:ext uri="{FF2B5EF4-FFF2-40B4-BE49-F238E27FC236}">
                <a16:creationId xmlns:a16="http://schemas.microsoft.com/office/drawing/2014/main" id="{B0F222BF-C7AD-BCAF-591F-99EEBA8102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188" y="28513"/>
            <a:ext cx="1254826" cy="125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497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  <p:bldP spid="17" grpId="0" animBg="1"/>
      <p:bldP spid="20" grpId="0" animBg="1"/>
      <p:bldP spid="23" grpId="0" animBg="1"/>
      <p:bldP spid="26" grpId="0" animBg="1"/>
      <p:bldP spid="28" grpId="0"/>
      <p:bldP spid="29" grpId="0"/>
      <p:bldP spid="30" grpId="0"/>
      <p:bldP spid="32" grpId="0"/>
      <p:bldP spid="33" grpId="0"/>
      <p:bldP spid="38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449" b="38955"/>
          <a:stretch>
            <a:fillRect/>
          </a:stretch>
        </p:blipFill>
        <p:spPr>
          <a:xfrm rot="16200000">
            <a:off x="-2351992" y="-110329"/>
            <a:ext cx="10098945" cy="539496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884842" y="1770037"/>
            <a:ext cx="452284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Part </a:t>
            </a:r>
            <a:r>
              <a:rPr lang="en-US" altLang="zh-CN" sz="10000" dirty="0">
                <a:solidFill>
                  <a:srgbClr val="F083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10000" dirty="0">
              <a:solidFill>
                <a:srgbClr val="F08392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" t="20649" r="63441" b="10016"/>
          <a:stretch>
            <a:fillRect/>
          </a:stretch>
        </p:blipFill>
        <p:spPr>
          <a:xfrm flipH="1">
            <a:off x="8863188" y="2329520"/>
            <a:ext cx="3328811" cy="4524703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5057407" y="4366980"/>
            <a:ext cx="3563335" cy="0"/>
          </a:xfrm>
          <a:prstGeom prst="line">
            <a:avLst/>
          </a:prstGeom>
          <a:ln w="28575">
            <a:solidFill>
              <a:srgbClr val="7030A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4973339" y="3709029"/>
            <a:ext cx="35126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关于跨考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hord 23"/>
          <p:cNvSpPr/>
          <p:nvPr/>
        </p:nvSpPr>
        <p:spPr>
          <a:xfrm rot="6745650">
            <a:off x="1559713" y="3374020"/>
            <a:ext cx="2205412" cy="2205412"/>
          </a:xfrm>
          <a:prstGeom prst="chord">
            <a:avLst>
              <a:gd name="adj1" fmla="val 4058279"/>
              <a:gd name="adj2" fmla="val 148461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544600" y="4527590"/>
            <a:ext cx="9174513" cy="5292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26" name="Isosceles Triangle 25"/>
          <p:cNvSpPr/>
          <p:nvPr/>
        </p:nvSpPr>
        <p:spPr>
          <a:xfrm rot="10800000">
            <a:off x="2472274" y="4619946"/>
            <a:ext cx="352866" cy="30419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28" name="Text Placeholder 3"/>
          <p:cNvSpPr txBox="1"/>
          <p:nvPr/>
        </p:nvSpPr>
        <p:spPr>
          <a:xfrm>
            <a:off x="2178208" y="5180654"/>
            <a:ext cx="1989600" cy="4049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新奇感</a:t>
            </a:r>
            <a:endParaRPr lang="en-US" altLang="zh-CN" sz="2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grpSp>
        <p:nvGrpSpPr>
          <p:cNvPr id="29" name="Group 279"/>
          <p:cNvGrpSpPr/>
          <p:nvPr/>
        </p:nvGrpSpPr>
        <p:grpSpPr>
          <a:xfrm>
            <a:off x="2326995" y="2564512"/>
            <a:ext cx="643428" cy="643423"/>
            <a:chOff x="846989" y="1401020"/>
            <a:chExt cx="877416" cy="877416"/>
          </a:xfrm>
          <a:effectLst/>
        </p:grpSpPr>
        <p:sp>
          <p:nvSpPr>
            <p:cNvPr id="30" name="Teardrop 29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150" dirty="0">
                <a:solidFill>
                  <a:schemeClr val="bg1">
                    <a:lumMod val="6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2000" b="1" dirty="0">
                  <a:solidFill>
                    <a:schemeClr val="accent2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1</a:t>
              </a:r>
            </a:p>
          </p:txBody>
        </p:sp>
      </p:grpSp>
      <p:grpSp>
        <p:nvGrpSpPr>
          <p:cNvPr id="32" name="Group 279"/>
          <p:cNvGrpSpPr/>
          <p:nvPr/>
        </p:nvGrpSpPr>
        <p:grpSpPr>
          <a:xfrm>
            <a:off x="4636955" y="2588878"/>
            <a:ext cx="643428" cy="643423"/>
            <a:chOff x="846989" y="1401020"/>
            <a:chExt cx="877416" cy="877416"/>
          </a:xfrm>
          <a:effectLst/>
        </p:grpSpPr>
        <p:sp>
          <p:nvSpPr>
            <p:cNvPr id="33" name="Teardrop 32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150" dirty="0">
                <a:solidFill>
                  <a:schemeClr val="bg1">
                    <a:lumMod val="6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2</a:t>
              </a:r>
            </a:p>
          </p:txBody>
        </p:sp>
      </p:grpSp>
      <p:grpSp>
        <p:nvGrpSpPr>
          <p:cNvPr id="35" name="Group 279"/>
          <p:cNvGrpSpPr/>
          <p:nvPr/>
        </p:nvGrpSpPr>
        <p:grpSpPr>
          <a:xfrm>
            <a:off x="6937753" y="2582189"/>
            <a:ext cx="643428" cy="643423"/>
            <a:chOff x="846989" y="1401020"/>
            <a:chExt cx="877416" cy="877416"/>
          </a:xfrm>
          <a:effectLst/>
        </p:grpSpPr>
        <p:sp>
          <p:nvSpPr>
            <p:cNvPr id="36" name="Teardrop 35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150" dirty="0">
                <a:solidFill>
                  <a:schemeClr val="bg1">
                    <a:lumMod val="6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2000" b="1" dirty="0">
                  <a:solidFill>
                    <a:schemeClr val="accent2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3</a:t>
              </a:r>
            </a:p>
          </p:txBody>
        </p:sp>
      </p:grpSp>
      <p:grpSp>
        <p:nvGrpSpPr>
          <p:cNvPr id="39" name="Group 279"/>
          <p:cNvGrpSpPr/>
          <p:nvPr/>
        </p:nvGrpSpPr>
        <p:grpSpPr>
          <a:xfrm>
            <a:off x="9267949" y="2588878"/>
            <a:ext cx="643428" cy="643423"/>
            <a:chOff x="846989" y="1401020"/>
            <a:chExt cx="877416" cy="877416"/>
          </a:xfrm>
          <a:effectLst/>
        </p:grpSpPr>
        <p:sp>
          <p:nvSpPr>
            <p:cNvPr id="40" name="Teardrop 39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150" dirty="0">
                <a:solidFill>
                  <a:schemeClr val="bg1">
                    <a:lumMod val="6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accent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4</a:t>
              </a:r>
            </a:p>
          </p:txBody>
        </p:sp>
      </p:grpSp>
      <p:sp>
        <p:nvSpPr>
          <p:cNvPr id="46" name="Freeform 182"/>
          <p:cNvSpPr>
            <a:spLocks noEditPoints="1"/>
          </p:cNvSpPr>
          <p:nvPr/>
        </p:nvSpPr>
        <p:spPr bwMode="auto">
          <a:xfrm>
            <a:off x="2361278" y="3684026"/>
            <a:ext cx="574857" cy="537091"/>
          </a:xfrm>
          <a:custGeom>
            <a:avLst/>
            <a:gdLst/>
            <a:ahLst/>
            <a:cxnLst>
              <a:cxn ang="0">
                <a:pos x="70" y="24"/>
              </a:cxn>
              <a:cxn ang="0">
                <a:pos x="29" y="50"/>
              </a:cxn>
              <a:cxn ang="0">
                <a:pos x="0" y="26"/>
              </a:cxn>
              <a:cxn ang="0">
                <a:pos x="42" y="0"/>
              </a:cxn>
              <a:cxn ang="0">
                <a:pos x="70" y="24"/>
              </a:cxn>
              <a:cxn ang="0">
                <a:pos x="70" y="74"/>
              </a:cxn>
              <a:cxn ang="0">
                <a:pos x="42" y="98"/>
              </a:cxn>
              <a:cxn ang="0">
                <a:pos x="0" y="72"/>
              </a:cxn>
              <a:cxn ang="0">
                <a:pos x="29" y="50"/>
              </a:cxn>
              <a:cxn ang="0">
                <a:pos x="70" y="74"/>
              </a:cxn>
              <a:cxn ang="0">
                <a:pos x="109" y="104"/>
              </a:cxn>
              <a:cxn ang="0">
                <a:pos x="70" y="128"/>
              </a:cxn>
              <a:cxn ang="0">
                <a:pos x="70" y="128"/>
              </a:cxn>
              <a:cxn ang="0">
                <a:pos x="70" y="128"/>
              </a:cxn>
              <a:cxn ang="0">
                <a:pos x="70" y="128"/>
              </a:cxn>
              <a:cxn ang="0">
                <a:pos x="70" y="128"/>
              </a:cxn>
              <a:cxn ang="0">
                <a:pos x="29" y="104"/>
              </a:cxn>
              <a:cxn ang="0">
                <a:pos x="29" y="95"/>
              </a:cxn>
              <a:cxn ang="0">
                <a:pos x="42" y="102"/>
              </a:cxn>
              <a:cxn ang="0">
                <a:pos x="70" y="78"/>
              </a:cxn>
              <a:cxn ang="0">
                <a:pos x="70" y="78"/>
              </a:cxn>
              <a:cxn ang="0">
                <a:pos x="70" y="78"/>
              </a:cxn>
              <a:cxn ang="0">
                <a:pos x="70" y="78"/>
              </a:cxn>
              <a:cxn ang="0">
                <a:pos x="70" y="78"/>
              </a:cxn>
              <a:cxn ang="0">
                <a:pos x="98" y="102"/>
              </a:cxn>
              <a:cxn ang="0">
                <a:pos x="109" y="95"/>
              </a:cxn>
              <a:cxn ang="0">
                <a:pos x="109" y="104"/>
              </a:cxn>
              <a:cxn ang="0">
                <a:pos x="137" y="26"/>
              </a:cxn>
              <a:cxn ang="0">
                <a:pos x="111" y="50"/>
              </a:cxn>
              <a:cxn ang="0">
                <a:pos x="70" y="24"/>
              </a:cxn>
              <a:cxn ang="0">
                <a:pos x="98" y="0"/>
              </a:cxn>
              <a:cxn ang="0">
                <a:pos x="137" y="26"/>
              </a:cxn>
              <a:cxn ang="0">
                <a:pos x="137" y="72"/>
              </a:cxn>
              <a:cxn ang="0">
                <a:pos x="98" y="98"/>
              </a:cxn>
              <a:cxn ang="0">
                <a:pos x="70" y="74"/>
              </a:cxn>
              <a:cxn ang="0">
                <a:pos x="111" y="50"/>
              </a:cxn>
              <a:cxn ang="0">
                <a:pos x="137" y="72"/>
              </a:cxn>
            </a:cxnLst>
            <a:rect l="0" t="0" r="r" b="b"/>
            <a:pathLst>
              <a:path w="137" h="128">
                <a:moveTo>
                  <a:pt x="70" y="24"/>
                </a:moveTo>
                <a:lnTo>
                  <a:pt x="29" y="50"/>
                </a:lnTo>
                <a:lnTo>
                  <a:pt x="0" y="26"/>
                </a:lnTo>
                <a:lnTo>
                  <a:pt x="42" y="0"/>
                </a:lnTo>
                <a:lnTo>
                  <a:pt x="70" y="24"/>
                </a:lnTo>
                <a:close/>
                <a:moveTo>
                  <a:pt x="70" y="74"/>
                </a:moveTo>
                <a:lnTo>
                  <a:pt x="42" y="98"/>
                </a:lnTo>
                <a:lnTo>
                  <a:pt x="0" y="72"/>
                </a:lnTo>
                <a:lnTo>
                  <a:pt x="29" y="50"/>
                </a:lnTo>
                <a:lnTo>
                  <a:pt x="70" y="74"/>
                </a:lnTo>
                <a:close/>
                <a:moveTo>
                  <a:pt x="109" y="104"/>
                </a:moveTo>
                <a:lnTo>
                  <a:pt x="70" y="128"/>
                </a:lnTo>
                <a:lnTo>
                  <a:pt x="70" y="128"/>
                </a:lnTo>
                <a:lnTo>
                  <a:pt x="70" y="128"/>
                </a:lnTo>
                <a:lnTo>
                  <a:pt x="70" y="128"/>
                </a:lnTo>
                <a:lnTo>
                  <a:pt x="70" y="128"/>
                </a:lnTo>
                <a:lnTo>
                  <a:pt x="29" y="104"/>
                </a:lnTo>
                <a:lnTo>
                  <a:pt x="29" y="95"/>
                </a:lnTo>
                <a:lnTo>
                  <a:pt x="42" y="102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98" y="102"/>
                </a:lnTo>
                <a:lnTo>
                  <a:pt x="109" y="95"/>
                </a:lnTo>
                <a:lnTo>
                  <a:pt x="109" y="104"/>
                </a:lnTo>
                <a:close/>
                <a:moveTo>
                  <a:pt x="137" y="26"/>
                </a:moveTo>
                <a:lnTo>
                  <a:pt x="111" y="50"/>
                </a:lnTo>
                <a:lnTo>
                  <a:pt x="70" y="24"/>
                </a:lnTo>
                <a:lnTo>
                  <a:pt x="98" y="0"/>
                </a:lnTo>
                <a:lnTo>
                  <a:pt x="137" y="26"/>
                </a:lnTo>
                <a:close/>
                <a:moveTo>
                  <a:pt x="137" y="72"/>
                </a:moveTo>
                <a:lnTo>
                  <a:pt x="98" y="98"/>
                </a:lnTo>
                <a:lnTo>
                  <a:pt x="70" y="74"/>
                </a:lnTo>
                <a:lnTo>
                  <a:pt x="111" y="50"/>
                </a:lnTo>
                <a:lnTo>
                  <a:pt x="137" y="7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05859" tIns="52929" rIns="105859" bIns="52929" numCol="1" anchor="t" anchorCtr="0" compatLnSpc="1"/>
          <a:lstStyle/>
          <a:p>
            <a:pPr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7" name="Chord 46"/>
          <p:cNvSpPr/>
          <p:nvPr/>
        </p:nvSpPr>
        <p:spPr>
          <a:xfrm rot="6745650">
            <a:off x="3858169" y="3374020"/>
            <a:ext cx="2205412" cy="2205412"/>
          </a:xfrm>
          <a:prstGeom prst="chord">
            <a:avLst>
              <a:gd name="adj1" fmla="val 4058279"/>
              <a:gd name="adj2" fmla="val 1484611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8" name="Isosceles Triangle 47"/>
          <p:cNvSpPr/>
          <p:nvPr/>
        </p:nvSpPr>
        <p:spPr>
          <a:xfrm rot="10800000">
            <a:off x="4782236" y="4619946"/>
            <a:ext cx="352866" cy="30419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9" name="Text Placeholder 3"/>
          <p:cNvSpPr txBox="1"/>
          <p:nvPr/>
        </p:nvSpPr>
        <p:spPr>
          <a:xfrm>
            <a:off x="4426469" y="5160150"/>
            <a:ext cx="1989600" cy="4049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成就感</a:t>
            </a:r>
            <a:endParaRPr lang="en-US" altLang="zh-CN" sz="2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0" name="Chord 49"/>
          <p:cNvSpPr/>
          <p:nvPr/>
        </p:nvSpPr>
        <p:spPr>
          <a:xfrm rot="6745650">
            <a:off x="6158965" y="3374020"/>
            <a:ext cx="2205412" cy="2205412"/>
          </a:xfrm>
          <a:prstGeom prst="chord">
            <a:avLst>
              <a:gd name="adj1" fmla="val 4058279"/>
              <a:gd name="adj2" fmla="val 1484611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1" name="Isosceles Triangle 50"/>
          <p:cNvSpPr/>
          <p:nvPr/>
        </p:nvSpPr>
        <p:spPr>
          <a:xfrm rot="10800000">
            <a:off x="7083033" y="4619946"/>
            <a:ext cx="352866" cy="30419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2" name="Text Placeholder 3"/>
          <p:cNvSpPr txBox="1"/>
          <p:nvPr/>
        </p:nvSpPr>
        <p:spPr>
          <a:xfrm>
            <a:off x="6860922" y="5114535"/>
            <a:ext cx="1989600" cy="4049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更仔细</a:t>
            </a:r>
            <a:endParaRPr lang="en-US" altLang="zh-CN" sz="2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3" name="Chord 52"/>
          <p:cNvSpPr/>
          <p:nvPr/>
        </p:nvSpPr>
        <p:spPr>
          <a:xfrm rot="6745650">
            <a:off x="8489163" y="3374020"/>
            <a:ext cx="2205412" cy="2205412"/>
          </a:xfrm>
          <a:prstGeom prst="chord">
            <a:avLst>
              <a:gd name="adj1" fmla="val 4058279"/>
              <a:gd name="adj2" fmla="val 1484611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4" name="Isosceles Triangle 53"/>
          <p:cNvSpPr/>
          <p:nvPr/>
        </p:nvSpPr>
        <p:spPr>
          <a:xfrm rot="10800000">
            <a:off x="9413227" y="4619946"/>
            <a:ext cx="352866" cy="304194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5" name="Text Placeholder 3"/>
          <p:cNvSpPr txBox="1"/>
          <p:nvPr/>
        </p:nvSpPr>
        <p:spPr>
          <a:xfrm>
            <a:off x="9161718" y="5118949"/>
            <a:ext cx="1989600" cy="40498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放得下</a:t>
            </a:r>
            <a:endParaRPr lang="en-US" altLang="zh-CN" sz="2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6" name="Freeform 172"/>
          <p:cNvSpPr>
            <a:spLocks noEditPoints="1"/>
          </p:cNvSpPr>
          <p:nvPr/>
        </p:nvSpPr>
        <p:spPr bwMode="auto">
          <a:xfrm>
            <a:off x="4672576" y="3804649"/>
            <a:ext cx="572187" cy="416466"/>
          </a:xfrm>
          <a:custGeom>
            <a:avLst/>
            <a:gdLst/>
            <a:ahLst/>
            <a:cxnLst>
              <a:cxn ang="0">
                <a:pos x="59" y="53"/>
              </a:cxn>
              <a:cxn ang="0">
                <a:pos x="17" y="53"/>
              </a:cxn>
              <a:cxn ang="0">
                <a:pos x="0" y="36"/>
              </a:cxn>
              <a:cxn ang="0">
                <a:pos x="10" y="21"/>
              </a:cxn>
              <a:cxn ang="0">
                <a:pos x="10" y="19"/>
              </a:cxn>
              <a:cxn ang="0">
                <a:pos x="30" y="0"/>
              </a:cxn>
              <a:cxn ang="0">
                <a:pos x="48" y="12"/>
              </a:cxn>
              <a:cxn ang="0">
                <a:pos x="54" y="9"/>
              </a:cxn>
              <a:cxn ang="0">
                <a:pos x="64" y="19"/>
              </a:cxn>
              <a:cxn ang="0">
                <a:pos x="62" y="24"/>
              </a:cxn>
              <a:cxn ang="0">
                <a:pos x="73" y="38"/>
              </a:cxn>
              <a:cxn ang="0">
                <a:pos x="59" y="53"/>
              </a:cxn>
              <a:cxn ang="0">
                <a:pos x="49" y="27"/>
              </a:cxn>
              <a:cxn ang="0">
                <a:pos x="35" y="13"/>
              </a:cxn>
              <a:cxn ang="0">
                <a:pos x="34" y="13"/>
              </a:cxn>
              <a:cxn ang="0">
                <a:pos x="34" y="13"/>
              </a:cxn>
              <a:cxn ang="0">
                <a:pos x="20" y="27"/>
              </a:cxn>
              <a:cxn ang="0">
                <a:pos x="20" y="27"/>
              </a:cxn>
              <a:cxn ang="0">
                <a:pos x="21" y="29"/>
              </a:cxn>
              <a:cxn ang="0">
                <a:pos x="30" y="29"/>
              </a:cxn>
              <a:cxn ang="0">
                <a:pos x="30" y="42"/>
              </a:cxn>
              <a:cxn ang="0">
                <a:pos x="31" y="43"/>
              </a:cxn>
              <a:cxn ang="0">
                <a:pos x="38" y="43"/>
              </a:cxn>
              <a:cxn ang="0">
                <a:pos x="39" y="42"/>
              </a:cxn>
              <a:cxn ang="0">
                <a:pos x="39" y="29"/>
              </a:cxn>
              <a:cxn ang="0">
                <a:pos x="48" y="29"/>
              </a:cxn>
              <a:cxn ang="0">
                <a:pos x="49" y="27"/>
              </a:cxn>
              <a:cxn ang="0">
                <a:pos x="49" y="27"/>
              </a:cxn>
            </a:cxnLst>
            <a:rect l="0" t="0" r="r" b="b"/>
            <a:pathLst>
              <a:path w="73" h="53">
                <a:moveTo>
                  <a:pt x="59" y="53"/>
                </a:moveTo>
                <a:cubicBezTo>
                  <a:pt x="17" y="53"/>
                  <a:pt x="17" y="53"/>
                  <a:pt x="17" y="53"/>
                </a:cubicBezTo>
                <a:cubicBezTo>
                  <a:pt x="8" y="53"/>
                  <a:pt x="0" y="45"/>
                  <a:pt x="0" y="36"/>
                </a:cubicBezTo>
                <a:cubicBezTo>
                  <a:pt x="0" y="29"/>
                  <a:pt x="4" y="23"/>
                  <a:pt x="10" y="21"/>
                </a:cubicBezTo>
                <a:cubicBezTo>
                  <a:pt x="10" y="20"/>
                  <a:pt x="10" y="20"/>
                  <a:pt x="10" y="19"/>
                </a:cubicBezTo>
                <a:cubicBezTo>
                  <a:pt x="10" y="8"/>
                  <a:pt x="19" y="0"/>
                  <a:pt x="30" y="0"/>
                </a:cubicBezTo>
                <a:cubicBezTo>
                  <a:pt x="37" y="0"/>
                  <a:pt x="45" y="4"/>
                  <a:pt x="48" y="12"/>
                </a:cubicBezTo>
                <a:cubicBezTo>
                  <a:pt x="49" y="10"/>
                  <a:pt x="52" y="9"/>
                  <a:pt x="54" y="9"/>
                </a:cubicBezTo>
                <a:cubicBezTo>
                  <a:pt x="59" y="9"/>
                  <a:pt x="64" y="14"/>
                  <a:pt x="64" y="19"/>
                </a:cubicBezTo>
                <a:cubicBezTo>
                  <a:pt x="64" y="21"/>
                  <a:pt x="63" y="23"/>
                  <a:pt x="62" y="24"/>
                </a:cubicBezTo>
                <a:cubicBezTo>
                  <a:pt x="69" y="26"/>
                  <a:pt x="73" y="32"/>
                  <a:pt x="73" y="38"/>
                </a:cubicBezTo>
                <a:cubicBezTo>
                  <a:pt x="73" y="46"/>
                  <a:pt x="67" y="53"/>
                  <a:pt x="59" y="53"/>
                </a:cubicBezTo>
                <a:close/>
                <a:moveTo>
                  <a:pt x="49" y="27"/>
                </a:moveTo>
                <a:cubicBezTo>
                  <a:pt x="35" y="13"/>
                  <a:pt x="35" y="13"/>
                  <a:pt x="35" y="13"/>
                </a:cubicBezTo>
                <a:cubicBezTo>
                  <a:pt x="35" y="13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8"/>
                  <a:pt x="20" y="29"/>
                  <a:pt x="21" y="29"/>
                </a:cubicBezTo>
                <a:cubicBezTo>
                  <a:pt x="30" y="29"/>
                  <a:pt x="30" y="29"/>
                  <a:pt x="30" y="29"/>
                </a:cubicBezTo>
                <a:cubicBezTo>
                  <a:pt x="30" y="42"/>
                  <a:pt x="30" y="42"/>
                  <a:pt x="30" y="42"/>
                </a:cubicBezTo>
                <a:cubicBezTo>
                  <a:pt x="30" y="43"/>
                  <a:pt x="30" y="43"/>
                  <a:pt x="31" y="43"/>
                </a:cubicBezTo>
                <a:cubicBezTo>
                  <a:pt x="38" y="43"/>
                  <a:pt x="38" y="43"/>
                  <a:pt x="38" y="43"/>
                </a:cubicBezTo>
                <a:cubicBezTo>
                  <a:pt x="39" y="43"/>
                  <a:pt x="39" y="43"/>
                  <a:pt x="39" y="42"/>
                </a:cubicBezTo>
                <a:cubicBezTo>
                  <a:pt x="39" y="29"/>
                  <a:pt x="39" y="29"/>
                  <a:pt x="39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49" y="29"/>
                  <a:pt x="49" y="28"/>
                  <a:pt x="49" y="27"/>
                </a:cubicBezTo>
                <a:cubicBezTo>
                  <a:pt x="49" y="27"/>
                  <a:pt x="49" y="27"/>
                  <a:pt x="49" y="2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05859" tIns="52929" rIns="105859" bIns="52929" numCol="1" anchor="t" anchorCtr="0" compatLnSpc="1"/>
          <a:lstStyle/>
          <a:p>
            <a:pPr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7" name="Freeform 122"/>
          <p:cNvSpPr>
            <a:spLocks noEditPoints="1"/>
          </p:cNvSpPr>
          <p:nvPr/>
        </p:nvSpPr>
        <p:spPr bwMode="auto">
          <a:xfrm>
            <a:off x="7081156" y="3735615"/>
            <a:ext cx="356619" cy="512889"/>
          </a:xfrm>
          <a:custGeom>
            <a:avLst/>
            <a:gdLst/>
            <a:ahLst/>
            <a:cxnLst>
              <a:cxn ang="0">
                <a:pos x="41" y="29"/>
              </a:cxn>
              <a:cxn ang="0">
                <a:pos x="23" y="50"/>
              </a:cxn>
              <a:cxn ang="0">
                <a:pos x="23" y="55"/>
              </a:cxn>
              <a:cxn ang="0">
                <a:pos x="32" y="55"/>
              </a:cxn>
              <a:cxn ang="0">
                <a:pos x="34" y="57"/>
              </a:cxn>
              <a:cxn ang="0">
                <a:pos x="32" y="59"/>
              </a:cxn>
              <a:cxn ang="0">
                <a:pos x="9" y="59"/>
              </a:cxn>
              <a:cxn ang="0">
                <a:pos x="7" y="57"/>
              </a:cxn>
              <a:cxn ang="0">
                <a:pos x="9" y="55"/>
              </a:cxn>
              <a:cxn ang="0">
                <a:pos x="18" y="55"/>
              </a:cxn>
              <a:cxn ang="0">
                <a:pos x="18" y="50"/>
              </a:cxn>
              <a:cxn ang="0">
                <a:pos x="0" y="29"/>
              </a:cxn>
              <a:cxn ang="0">
                <a:pos x="0" y="25"/>
              </a:cxn>
              <a:cxn ang="0">
                <a:pos x="2" y="23"/>
              </a:cxn>
              <a:cxn ang="0">
                <a:pos x="4" y="25"/>
              </a:cxn>
              <a:cxn ang="0">
                <a:pos x="4" y="29"/>
              </a:cxn>
              <a:cxn ang="0">
                <a:pos x="20" y="45"/>
              </a:cxn>
              <a:cxn ang="0">
                <a:pos x="36" y="29"/>
              </a:cxn>
              <a:cxn ang="0">
                <a:pos x="36" y="25"/>
              </a:cxn>
              <a:cxn ang="0">
                <a:pos x="39" y="23"/>
              </a:cxn>
              <a:cxn ang="0">
                <a:pos x="41" y="25"/>
              </a:cxn>
              <a:cxn ang="0">
                <a:pos x="41" y="29"/>
              </a:cxn>
              <a:cxn ang="0">
                <a:pos x="32" y="29"/>
              </a:cxn>
              <a:cxn ang="0">
                <a:pos x="20" y="41"/>
              </a:cxn>
              <a:cxn ang="0">
                <a:pos x="9" y="29"/>
              </a:cxn>
              <a:cxn ang="0">
                <a:pos x="9" y="11"/>
              </a:cxn>
              <a:cxn ang="0">
                <a:pos x="20" y="0"/>
              </a:cxn>
              <a:cxn ang="0">
                <a:pos x="32" y="11"/>
              </a:cxn>
              <a:cxn ang="0">
                <a:pos x="32" y="29"/>
              </a:cxn>
            </a:cxnLst>
            <a:rect l="0" t="0" r="r" b="b"/>
            <a:pathLst>
              <a:path w="41" h="59">
                <a:moveTo>
                  <a:pt x="41" y="29"/>
                </a:moveTo>
                <a:cubicBezTo>
                  <a:pt x="41" y="40"/>
                  <a:pt x="33" y="49"/>
                  <a:pt x="23" y="50"/>
                </a:cubicBezTo>
                <a:cubicBezTo>
                  <a:pt x="23" y="55"/>
                  <a:pt x="23" y="55"/>
                  <a:pt x="23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3" y="55"/>
                  <a:pt x="34" y="56"/>
                  <a:pt x="34" y="57"/>
                </a:cubicBezTo>
                <a:cubicBezTo>
                  <a:pt x="34" y="58"/>
                  <a:pt x="33" y="59"/>
                  <a:pt x="32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8" y="59"/>
                  <a:pt x="7" y="58"/>
                  <a:pt x="7" y="57"/>
                </a:cubicBezTo>
                <a:cubicBezTo>
                  <a:pt x="7" y="56"/>
                  <a:pt x="8" y="55"/>
                  <a:pt x="9" y="55"/>
                </a:cubicBezTo>
                <a:cubicBezTo>
                  <a:pt x="18" y="55"/>
                  <a:pt x="18" y="55"/>
                  <a:pt x="18" y="55"/>
                </a:cubicBezTo>
                <a:cubicBezTo>
                  <a:pt x="18" y="50"/>
                  <a:pt x="18" y="50"/>
                  <a:pt x="18" y="50"/>
                </a:cubicBezTo>
                <a:cubicBezTo>
                  <a:pt x="8" y="49"/>
                  <a:pt x="0" y="40"/>
                  <a:pt x="0" y="29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3" y="23"/>
                  <a:pt x="4" y="24"/>
                  <a:pt x="4" y="25"/>
                </a:cubicBezTo>
                <a:cubicBezTo>
                  <a:pt x="4" y="29"/>
                  <a:pt x="4" y="29"/>
                  <a:pt x="4" y="29"/>
                </a:cubicBezTo>
                <a:cubicBezTo>
                  <a:pt x="4" y="38"/>
                  <a:pt x="12" y="45"/>
                  <a:pt x="20" y="45"/>
                </a:cubicBezTo>
                <a:cubicBezTo>
                  <a:pt x="29" y="45"/>
                  <a:pt x="36" y="38"/>
                  <a:pt x="36" y="29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4"/>
                  <a:pt x="37" y="23"/>
                  <a:pt x="39" y="23"/>
                </a:cubicBezTo>
                <a:cubicBezTo>
                  <a:pt x="40" y="23"/>
                  <a:pt x="41" y="24"/>
                  <a:pt x="41" y="25"/>
                </a:cubicBezTo>
                <a:lnTo>
                  <a:pt x="41" y="29"/>
                </a:lnTo>
                <a:close/>
                <a:moveTo>
                  <a:pt x="32" y="29"/>
                </a:moveTo>
                <a:cubicBezTo>
                  <a:pt x="32" y="36"/>
                  <a:pt x="27" y="41"/>
                  <a:pt x="20" y="41"/>
                </a:cubicBezTo>
                <a:cubicBezTo>
                  <a:pt x="14" y="41"/>
                  <a:pt x="9" y="36"/>
                  <a:pt x="9" y="29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5"/>
                  <a:pt x="14" y="0"/>
                  <a:pt x="20" y="0"/>
                </a:cubicBezTo>
                <a:cubicBezTo>
                  <a:pt x="27" y="0"/>
                  <a:pt x="32" y="5"/>
                  <a:pt x="32" y="11"/>
                </a:cubicBezTo>
                <a:lnTo>
                  <a:pt x="32" y="2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05859" tIns="52929" rIns="105859" bIns="52929" numCol="1" anchor="t" anchorCtr="0" compatLnSpc="1"/>
          <a:lstStyle/>
          <a:p>
            <a:pPr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8" name="Freeform 66"/>
          <p:cNvSpPr>
            <a:spLocks noEditPoints="1"/>
          </p:cNvSpPr>
          <p:nvPr/>
        </p:nvSpPr>
        <p:spPr bwMode="auto">
          <a:xfrm>
            <a:off x="9294872" y="3769945"/>
            <a:ext cx="589585" cy="457307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05859" tIns="52929" rIns="105859" bIns="52929" numCol="1" anchor="t" anchorCtr="0" compatLnSpc="1"/>
          <a:lstStyle/>
          <a:p>
            <a:pPr>
              <a:lnSpc>
                <a:spcPct val="120000"/>
              </a:lnSpc>
            </a:pPr>
            <a:endParaRPr lang="en-US" sz="2315"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2049" y="-8068"/>
            <a:ext cx="5242714" cy="987782"/>
            <a:chOff x="2049" y="-8068"/>
            <a:chExt cx="5242714" cy="987782"/>
          </a:xfrm>
        </p:grpSpPr>
        <p:pic>
          <p:nvPicPr>
            <p:cNvPr id="42" name="图片 4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8449" b="38955"/>
            <a:stretch>
              <a:fillRect/>
            </a:stretch>
          </p:blipFill>
          <p:spPr>
            <a:xfrm>
              <a:off x="2049" y="-8068"/>
              <a:ext cx="1849051" cy="987782"/>
            </a:xfrm>
            <a:prstGeom prst="rect">
              <a:avLst/>
            </a:prstGeom>
          </p:spPr>
        </p:pic>
        <p:sp>
          <p:nvSpPr>
            <p:cNvPr id="44" name="TextBox 23"/>
            <p:cNvSpPr txBox="1"/>
            <p:nvPr/>
          </p:nvSpPr>
          <p:spPr>
            <a:xfrm>
              <a:off x="522413" y="363612"/>
              <a:ext cx="47223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关于跨考</a:t>
              </a:r>
              <a:r>
                <a:rPr lang="en-US" altLang="zh-CN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——</a:t>
              </a:r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作为跨考生的优势 </a:t>
              </a:r>
            </a:p>
          </p:txBody>
        </p:sp>
      </p:grpSp>
      <p:pic>
        <p:nvPicPr>
          <p:cNvPr id="43" name="图片 4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188" y="28513"/>
            <a:ext cx="1254826" cy="12548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0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500"/>
                            </p:stCondLst>
                            <p:childTnLst>
                              <p:par>
                                <p:cTn id="92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000"/>
                            </p:stCondLst>
                            <p:childTnLst>
                              <p:par>
                                <p:cTn id="97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9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8" grpId="0"/>
      <p:bldP spid="46" grpId="0" animBg="1"/>
      <p:bldP spid="47" grpId="0" animBg="1"/>
      <p:bldP spid="48" grpId="0" animBg="1"/>
      <p:bldP spid="49" grpId="0"/>
      <p:bldP spid="50" grpId="0" animBg="1"/>
      <p:bldP spid="51" grpId="0" animBg="1"/>
      <p:bldP spid="52" grpId="0"/>
      <p:bldP spid="53" grpId="0" animBg="1"/>
      <p:bldP spid="54" grpId="0" animBg="1"/>
      <p:bldP spid="55" grpId="0"/>
      <p:bldP spid="56" grpId="0" animBg="1"/>
      <p:bldP spid="57" grpId="0" animBg="1"/>
      <p:bldP spid="5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3"/>
          <p:cNvSpPr>
            <a:spLocks noChangeAspect="1" noChangeArrowheads="1"/>
          </p:cNvSpPr>
          <p:nvPr/>
        </p:nvSpPr>
        <p:spPr bwMode="auto">
          <a:xfrm>
            <a:off x="1152525" y="2597150"/>
            <a:ext cx="1079500" cy="1079500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3" name="椭圆 4"/>
          <p:cNvSpPr>
            <a:spLocks noChangeAspect="1" noChangeArrowheads="1"/>
          </p:cNvSpPr>
          <p:nvPr/>
        </p:nvSpPr>
        <p:spPr bwMode="auto">
          <a:xfrm>
            <a:off x="839788" y="3046413"/>
            <a:ext cx="179387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" name="椭圆 5"/>
          <p:cNvSpPr>
            <a:spLocks noChangeAspect="1" noChangeArrowheads="1"/>
          </p:cNvSpPr>
          <p:nvPr/>
        </p:nvSpPr>
        <p:spPr bwMode="auto">
          <a:xfrm>
            <a:off x="876300" y="2811463"/>
            <a:ext cx="180975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椭圆 7"/>
          <p:cNvSpPr>
            <a:spLocks noChangeAspect="1" noChangeArrowheads="1"/>
          </p:cNvSpPr>
          <p:nvPr/>
        </p:nvSpPr>
        <p:spPr bwMode="auto">
          <a:xfrm>
            <a:off x="985838" y="2598738"/>
            <a:ext cx="179387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椭圆 8"/>
          <p:cNvSpPr>
            <a:spLocks noChangeAspect="1" noChangeArrowheads="1"/>
          </p:cNvSpPr>
          <p:nvPr/>
        </p:nvSpPr>
        <p:spPr bwMode="auto">
          <a:xfrm>
            <a:off x="1154113" y="2430463"/>
            <a:ext cx="179387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椭圆 9"/>
          <p:cNvSpPr>
            <a:spLocks noChangeAspect="1" noChangeArrowheads="1"/>
          </p:cNvSpPr>
          <p:nvPr/>
        </p:nvSpPr>
        <p:spPr bwMode="auto">
          <a:xfrm>
            <a:off x="1366838" y="2322513"/>
            <a:ext cx="179387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椭圆 10"/>
          <p:cNvSpPr>
            <a:spLocks noChangeAspect="1" noChangeArrowheads="1"/>
          </p:cNvSpPr>
          <p:nvPr/>
        </p:nvSpPr>
        <p:spPr bwMode="auto">
          <a:xfrm>
            <a:off x="1601788" y="2284413"/>
            <a:ext cx="179387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椭圆 11"/>
          <p:cNvSpPr>
            <a:spLocks noChangeAspect="1" noChangeArrowheads="1"/>
          </p:cNvSpPr>
          <p:nvPr/>
        </p:nvSpPr>
        <p:spPr bwMode="auto">
          <a:xfrm>
            <a:off x="1836738" y="2322513"/>
            <a:ext cx="180975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椭圆 12"/>
          <p:cNvSpPr>
            <a:spLocks noChangeAspect="1" noChangeArrowheads="1"/>
          </p:cNvSpPr>
          <p:nvPr/>
        </p:nvSpPr>
        <p:spPr bwMode="auto">
          <a:xfrm>
            <a:off x="2049463" y="2430463"/>
            <a:ext cx="180975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椭圆 13"/>
          <p:cNvSpPr>
            <a:spLocks noChangeAspect="1" noChangeArrowheads="1"/>
          </p:cNvSpPr>
          <p:nvPr/>
        </p:nvSpPr>
        <p:spPr bwMode="auto">
          <a:xfrm>
            <a:off x="2217738" y="2598738"/>
            <a:ext cx="180975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2" name="椭圆 14"/>
          <p:cNvSpPr>
            <a:spLocks noChangeAspect="1" noChangeArrowheads="1"/>
          </p:cNvSpPr>
          <p:nvPr/>
        </p:nvSpPr>
        <p:spPr bwMode="auto">
          <a:xfrm>
            <a:off x="2327275" y="2811463"/>
            <a:ext cx="179388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3" name="椭圆 15"/>
          <p:cNvSpPr>
            <a:spLocks noChangeAspect="1" noChangeArrowheads="1"/>
          </p:cNvSpPr>
          <p:nvPr/>
        </p:nvSpPr>
        <p:spPr bwMode="auto">
          <a:xfrm>
            <a:off x="2363788" y="3046413"/>
            <a:ext cx="179387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椭圆 16"/>
          <p:cNvSpPr>
            <a:spLocks noChangeAspect="1" noChangeArrowheads="1"/>
          </p:cNvSpPr>
          <p:nvPr/>
        </p:nvSpPr>
        <p:spPr bwMode="auto">
          <a:xfrm>
            <a:off x="2327275" y="3281363"/>
            <a:ext cx="179388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椭圆 17"/>
          <p:cNvSpPr>
            <a:spLocks noChangeAspect="1" noChangeArrowheads="1"/>
          </p:cNvSpPr>
          <p:nvPr/>
        </p:nvSpPr>
        <p:spPr bwMode="auto">
          <a:xfrm>
            <a:off x="2217738" y="3494088"/>
            <a:ext cx="180975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椭圆 18"/>
          <p:cNvSpPr>
            <a:spLocks noChangeAspect="1" noChangeArrowheads="1"/>
          </p:cNvSpPr>
          <p:nvPr/>
        </p:nvSpPr>
        <p:spPr bwMode="auto">
          <a:xfrm>
            <a:off x="2049463" y="3662363"/>
            <a:ext cx="180975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" name="椭圆 19"/>
          <p:cNvSpPr>
            <a:spLocks noChangeAspect="1" noChangeArrowheads="1"/>
          </p:cNvSpPr>
          <p:nvPr/>
        </p:nvSpPr>
        <p:spPr bwMode="auto">
          <a:xfrm>
            <a:off x="1836738" y="3771900"/>
            <a:ext cx="180975" cy="179388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椭圆 20"/>
          <p:cNvSpPr>
            <a:spLocks noChangeAspect="1" noChangeArrowheads="1"/>
          </p:cNvSpPr>
          <p:nvPr/>
        </p:nvSpPr>
        <p:spPr bwMode="auto">
          <a:xfrm>
            <a:off x="1601788" y="3808413"/>
            <a:ext cx="179387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椭圆 21"/>
          <p:cNvSpPr>
            <a:spLocks noChangeAspect="1" noChangeArrowheads="1"/>
          </p:cNvSpPr>
          <p:nvPr/>
        </p:nvSpPr>
        <p:spPr bwMode="auto">
          <a:xfrm>
            <a:off x="1366838" y="3771900"/>
            <a:ext cx="179387" cy="179388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" name="椭圆 22"/>
          <p:cNvSpPr>
            <a:spLocks noChangeAspect="1" noChangeArrowheads="1"/>
          </p:cNvSpPr>
          <p:nvPr/>
        </p:nvSpPr>
        <p:spPr bwMode="auto">
          <a:xfrm>
            <a:off x="1154113" y="3662363"/>
            <a:ext cx="179387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" name="椭圆 23"/>
          <p:cNvSpPr>
            <a:spLocks noChangeAspect="1" noChangeArrowheads="1"/>
          </p:cNvSpPr>
          <p:nvPr/>
        </p:nvSpPr>
        <p:spPr bwMode="auto">
          <a:xfrm>
            <a:off x="985838" y="3494088"/>
            <a:ext cx="179387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2" name="椭圆 24"/>
          <p:cNvSpPr>
            <a:spLocks noChangeAspect="1" noChangeArrowheads="1"/>
          </p:cNvSpPr>
          <p:nvPr/>
        </p:nvSpPr>
        <p:spPr bwMode="auto">
          <a:xfrm>
            <a:off x="876300" y="3281363"/>
            <a:ext cx="180975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3" name="椭圆 25"/>
          <p:cNvSpPr>
            <a:spLocks noChangeAspect="1" noChangeArrowheads="1"/>
          </p:cNvSpPr>
          <p:nvPr/>
        </p:nvSpPr>
        <p:spPr bwMode="auto">
          <a:xfrm>
            <a:off x="3354388" y="2597150"/>
            <a:ext cx="1079500" cy="1079500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24" name="椭圆 26"/>
          <p:cNvSpPr>
            <a:spLocks noChangeAspect="1" noChangeArrowheads="1"/>
          </p:cNvSpPr>
          <p:nvPr/>
        </p:nvSpPr>
        <p:spPr bwMode="auto">
          <a:xfrm>
            <a:off x="3041650" y="3046413"/>
            <a:ext cx="180975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" name="椭圆 27"/>
          <p:cNvSpPr>
            <a:spLocks noChangeAspect="1" noChangeArrowheads="1"/>
          </p:cNvSpPr>
          <p:nvPr/>
        </p:nvSpPr>
        <p:spPr bwMode="auto">
          <a:xfrm>
            <a:off x="3079750" y="2811463"/>
            <a:ext cx="179388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" name="椭圆 28"/>
          <p:cNvSpPr>
            <a:spLocks noChangeAspect="1" noChangeArrowheads="1"/>
          </p:cNvSpPr>
          <p:nvPr/>
        </p:nvSpPr>
        <p:spPr bwMode="auto">
          <a:xfrm>
            <a:off x="3187700" y="2598738"/>
            <a:ext cx="179388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7" name="椭圆 29"/>
          <p:cNvSpPr>
            <a:spLocks noChangeAspect="1" noChangeArrowheads="1"/>
          </p:cNvSpPr>
          <p:nvPr/>
        </p:nvSpPr>
        <p:spPr bwMode="auto">
          <a:xfrm>
            <a:off x="3355975" y="2430463"/>
            <a:ext cx="179388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8" name="椭圆 30"/>
          <p:cNvSpPr>
            <a:spLocks noChangeAspect="1" noChangeArrowheads="1"/>
          </p:cNvSpPr>
          <p:nvPr/>
        </p:nvSpPr>
        <p:spPr bwMode="auto">
          <a:xfrm>
            <a:off x="3568700" y="2322513"/>
            <a:ext cx="179388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9" name="椭圆 31"/>
          <p:cNvSpPr>
            <a:spLocks noChangeAspect="1" noChangeArrowheads="1"/>
          </p:cNvSpPr>
          <p:nvPr/>
        </p:nvSpPr>
        <p:spPr bwMode="auto">
          <a:xfrm>
            <a:off x="3803650" y="2284413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" name="椭圆 32"/>
          <p:cNvSpPr>
            <a:spLocks noChangeAspect="1" noChangeArrowheads="1"/>
          </p:cNvSpPr>
          <p:nvPr/>
        </p:nvSpPr>
        <p:spPr bwMode="auto">
          <a:xfrm>
            <a:off x="4038600" y="2322513"/>
            <a:ext cx="180975" cy="179387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1" name="椭圆 33"/>
          <p:cNvSpPr>
            <a:spLocks noChangeAspect="1" noChangeArrowheads="1"/>
          </p:cNvSpPr>
          <p:nvPr/>
        </p:nvSpPr>
        <p:spPr bwMode="auto">
          <a:xfrm>
            <a:off x="4251325" y="2430463"/>
            <a:ext cx="180975" cy="179387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2" name="椭圆 34"/>
          <p:cNvSpPr>
            <a:spLocks noChangeAspect="1" noChangeArrowheads="1"/>
          </p:cNvSpPr>
          <p:nvPr/>
        </p:nvSpPr>
        <p:spPr bwMode="auto">
          <a:xfrm>
            <a:off x="4419600" y="2598738"/>
            <a:ext cx="180975" cy="179387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3" name="椭圆 35"/>
          <p:cNvSpPr>
            <a:spLocks noChangeAspect="1" noChangeArrowheads="1"/>
          </p:cNvSpPr>
          <p:nvPr/>
        </p:nvSpPr>
        <p:spPr bwMode="auto">
          <a:xfrm>
            <a:off x="4529138" y="2811463"/>
            <a:ext cx="179387" cy="179387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4" name="椭圆 36"/>
          <p:cNvSpPr>
            <a:spLocks noChangeAspect="1" noChangeArrowheads="1"/>
          </p:cNvSpPr>
          <p:nvPr/>
        </p:nvSpPr>
        <p:spPr bwMode="auto">
          <a:xfrm>
            <a:off x="4565650" y="3046413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5" name="椭圆 37"/>
          <p:cNvSpPr>
            <a:spLocks noChangeAspect="1" noChangeArrowheads="1"/>
          </p:cNvSpPr>
          <p:nvPr/>
        </p:nvSpPr>
        <p:spPr bwMode="auto">
          <a:xfrm>
            <a:off x="4529138" y="3281363"/>
            <a:ext cx="179387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6" name="椭圆 38"/>
          <p:cNvSpPr>
            <a:spLocks noChangeAspect="1" noChangeArrowheads="1"/>
          </p:cNvSpPr>
          <p:nvPr/>
        </p:nvSpPr>
        <p:spPr bwMode="auto">
          <a:xfrm>
            <a:off x="4419600" y="3494088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7" name="椭圆 39"/>
          <p:cNvSpPr>
            <a:spLocks noChangeAspect="1" noChangeArrowheads="1"/>
          </p:cNvSpPr>
          <p:nvPr/>
        </p:nvSpPr>
        <p:spPr bwMode="auto">
          <a:xfrm>
            <a:off x="4251325" y="3662363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8" name="椭圆 40"/>
          <p:cNvSpPr>
            <a:spLocks noChangeAspect="1" noChangeArrowheads="1"/>
          </p:cNvSpPr>
          <p:nvPr/>
        </p:nvSpPr>
        <p:spPr bwMode="auto">
          <a:xfrm>
            <a:off x="4038600" y="3771900"/>
            <a:ext cx="180975" cy="179388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9" name="椭圆 41"/>
          <p:cNvSpPr>
            <a:spLocks noChangeAspect="1" noChangeArrowheads="1"/>
          </p:cNvSpPr>
          <p:nvPr/>
        </p:nvSpPr>
        <p:spPr bwMode="auto">
          <a:xfrm>
            <a:off x="3803650" y="3808413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0" name="椭圆 42"/>
          <p:cNvSpPr>
            <a:spLocks noChangeAspect="1" noChangeArrowheads="1"/>
          </p:cNvSpPr>
          <p:nvPr/>
        </p:nvSpPr>
        <p:spPr bwMode="auto">
          <a:xfrm>
            <a:off x="3568700" y="3771900"/>
            <a:ext cx="179388" cy="179388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1" name="椭圆 43"/>
          <p:cNvSpPr>
            <a:spLocks noChangeAspect="1" noChangeArrowheads="1"/>
          </p:cNvSpPr>
          <p:nvPr/>
        </p:nvSpPr>
        <p:spPr bwMode="auto">
          <a:xfrm>
            <a:off x="3355975" y="3662363"/>
            <a:ext cx="179388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2" name="椭圆 44"/>
          <p:cNvSpPr>
            <a:spLocks noChangeAspect="1" noChangeArrowheads="1"/>
          </p:cNvSpPr>
          <p:nvPr/>
        </p:nvSpPr>
        <p:spPr bwMode="auto">
          <a:xfrm>
            <a:off x="3187700" y="3494088"/>
            <a:ext cx="179388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3" name="椭圆 45"/>
          <p:cNvSpPr>
            <a:spLocks noChangeAspect="1" noChangeArrowheads="1"/>
          </p:cNvSpPr>
          <p:nvPr/>
        </p:nvSpPr>
        <p:spPr bwMode="auto">
          <a:xfrm>
            <a:off x="3079750" y="3281363"/>
            <a:ext cx="179388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4" name="椭圆 46"/>
          <p:cNvSpPr>
            <a:spLocks noChangeAspect="1" noChangeArrowheads="1"/>
          </p:cNvSpPr>
          <p:nvPr/>
        </p:nvSpPr>
        <p:spPr bwMode="auto">
          <a:xfrm>
            <a:off x="5556250" y="2597150"/>
            <a:ext cx="1079500" cy="1079500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45" name="椭圆 47"/>
          <p:cNvSpPr>
            <a:spLocks noChangeAspect="1" noChangeArrowheads="1"/>
          </p:cNvSpPr>
          <p:nvPr/>
        </p:nvSpPr>
        <p:spPr bwMode="auto">
          <a:xfrm>
            <a:off x="5243513" y="3046413"/>
            <a:ext cx="180975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6" name="椭圆 48"/>
          <p:cNvSpPr>
            <a:spLocks noChangeAspect="1" noChangeArrowheads="1"/>
          </p:cNvSpPr>
          <p:nvPr/>
        </p:nvSpPr>
        <p:spPr bwMode="auto">
          <a:xfrm>
            <a:off x="5281613" y="2811463"/>
            <a:ext cx="179387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7" name="椭圆 49"/>
          <p:cNvSpPr>
            <a:spLocks noChangeAspect="1" noChangeArrowheads="1"/>
          </p:cNvSpPr>
          <p:nvPr/>
        </p:nvSpPr>
        <p:spPr bwMode="auto">
          <a:xfrm>
            <a:off x="5389563" y="2598738"/>
            <a:ext cx="179387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8" name="椭圆 50"/>
          <p:cNvSpPr>
            <a:spLocks noChangeAspect="1" noChangeArrowheads="1"/>
          </p:cNvSpPr>
          <p:nvPr/>
        </p:nvSpPr>
        <p:spPr bwMode="auto">
          <a:xfrm>
            <a:off x="5557838" y="2430463"/>
            <a:ext cx="180975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9" name="椭圆 51"/>
          <p:cNvSpPr>
            <a:spLocks noChangeAspect="1" noChangeArrowheads="1"/>
          </p:cNvSpPr>
          <p:nvPr/>
        </p:nvSpPr>
        <p:spPr bwMode="auto">
          <a:xfrm>
            <a:off x="5770563" y="2322513"/>
            <a:ext cx="179387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0" name="椭圆 52"/>
          <p:cNvSpPr>
            <a:spLocks noChangeAspect="1" noChangeArrowheads="1"/>
          </p:cNvSpPr>
          <p:nvPr/>
        </p:nvSpPr>
        <p:spPr bwMode="auto">
          <a:xfrm>
            <a:off x="6005513" y="2284413"/>
            <a:ext cx="180975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1" name="椭圆 53"/>
          <p:cNvSpPr>
            <a:spLocks noChangeAspect="1" noChangeArrowheads="1"/>
          </p:cNvSpPr>
          <p:nvPr/>
        </p:nvSpPr>
        <p:spPr bwMode="auto">
          <a:xfrm>
            <a:off x="6242050" y="2322513"/>
            <a:ext cx="179388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2" name="椭圆 54"/>
          <p:cNvSpPr>
            <a:spLocks noChangeAspect="1" noChangeArrowheads="1"/>
          </p:cNvSpPr>
          <p:nvPr/>
        </p:nvSpPr>
        <p:spPr bwMode="auto">
          <a:xfrm>
            <a:off x="6453188" y="2430463"/>
            <a:ext cx="180975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3" name="椭圆 55"/>
          <p:cNvSpPr>
            <a:spLocks noChangeAspect="1" noChangeArrowheads="1"/>
          </p:cNvSpPr>
          <p:nvPr/>
        </p:nvSpPr>
        <p:spPr bwMode="auto">
          <a:xfrm>
            <a:off x="6623050" y="2598738"/>
            <a:ext cx="179388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4" name="椭圆 56"/>
          <p:cNvSpPr>
            <a:spLocks noChangeAspect="1" noChangeArrowheads="1"/>
          </p:cNvSpPr>
          <p:nvPr/>
        </p:nvSpPr>
        <p:spPr bwMode="auto">
          <a:xfrm>
            <a:off x="6731000" y="2811463"/>
            <a:ext cx="179388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5" name="椭圆 57"/>
          <p:cNvSpPr>
            <a:spLocks noChangeAspect="1" noChangeArrowheads="1"/>
          </p:cNvSpPr>
          <p:nvPr/>
        </p:nvSpPr>
        <p:spPr bwMode="auto">
          <a:xfrm>
            <a:off x="6767513" y="3046413"/>
            <a:ext cx="180975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6" name="椭圆 58"/>
          <p:cNvSpPr>
            <a:spLocks noChangeAspect="1" noChangeArrowheads="1"/>
          </p:cNvSpPr>
          <p:nvPr/>
        </p:nvSpPr>
        <p:spPr bwMode="auto">
          <a:xfrm>
            <a:off x="6731000" y="3281363"/>
            <a:ext cx="179388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7" name="椭圆 59"/>
          <p:cNvSpPr>
            <a:spLocks noChangeAspect="1" noChangeArrowheads="1"/>
          </p:cNvSpPr>
          <p:nvPr/>
        </p:nvSpPr>
        <p:spPr bwMode="auto">
          <a:xfrm>
            <a:off x="6623050" y="3494088"/>
            <a:ext cx="179388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8" name="椭圆 60"/>
          <p:cNvSpPr>
            <a:spLocks noChangeAspect="1" noChangeArrowheads="1"/>
          </p:cNvSpPr>
          <p:nvPr/>
        </p:nvSpPr>
        <p:spPr bwMode="auto">
          <a:xfrm>
            <a:off x="6453188" y="3662363"/>
            <a:ext cx="180975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9" name="椭圆 61"/>
          <p:cNvSpPr>
            <a:spLocks noChangeAspect="1" noChangeArrowheads="1"/>
          </p:cNvSpPr>
          <p:nvPr/>
        </p:nvSpPr>
        <p:spPr bwMode="auto">
          <a:xfrm>
            <a:off x="6242050" y="3771900"/>
            <a:ext cx="179388" cy="179388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0" name="椭圆 62"/>
          <p:cNvSpPr>
            <a:spLocks noChangeAspect="1" noChangeArrowheads="1"/>
          </p:cNvSpPr>
          <p:nvPr/>
        </p:nvSpPr>
        <p:spPr bwMode="auto">
          <a:xfrm>
            <a:off x="6005513" y="3808413"/>
            <a:ext cx="180975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" name="椭圆 63"/>
          <p:cNvSpPr>
            <a:spLocks noChangeAspect="1" noChangeArrowheads="1"/>
          </p:cNvSpPr>
          <p:nvPr/>
        </p:nvSpPr>
        <p:spPr bwMode="auto">
          <a:xfrm>
            <a:off x="5770563" y="3771900"/>
            <a:ext cx="179387" cy="179388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2" name="椭圆 64"/>
          <p:cNvSpPr>
            <a:spLocks noChangeAspect="1" noChangeArrowheads="1"/>
          </p:cNvSpPr>
          <p:nvPr/>
        </p:nvSpPr>
        <p:spPr bwMode="auto">
          <a:xfrm>
            <a:off x="5557838" y="3662363"/>
            <a:ext cx="180975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3" name="椭圆 65"/>
          <p:cNvSpPr>
            <a:spLocks noChangeAspect="1" noChangeArrowheads="1"/>
          </p:cNvSpPr>
          <p:nvPr/>
        </p:nvSpPr>
        <p:spPr bwMode="auto">
          <a:xfrm>
            <a:off x="5389563" y="3494088"/>
            <a:ext cx="179387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4" name="椭圆 66"/>
          <p:cNvSpPr>
            <a:spLocks noChangeAspect="1" noChangeArrowheads="1"/>
          </p:cNvSpPr>
          <p:nvPr/>
        </p:nvSpPr>
        <p:spPr bwMode="auto">
          <a:xfrm>
            <a:off x="5281613" y="3281363"/>
            <a:ext cx="179387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5" name="椭圆 67"/>
          <p:cNvSpPr>
            <a:spLocks noChangeAspect="1" noChangeArrowheads="1"/>
          </p:cNvSpPr>
          <p:nvPr/>
        </p:nvSpPr>
        <p:spPr bwMode="auto">
          <a:xfrm>
            <a:off x="7758113" y="2597150"/>
            <a:ext cx="1079500" cy="1079500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66" name="椭圆 68"/>
          <p:cNvSpPr>
            <a:spLocks noChangeAspect="1" noChangeArrowheads="1"/>
          </p:cNvSpPr>
          <p:nvPr/>
        </p:nvSpPr>
        <p:spPr bwMode="auto">
          <a:xfrm>
            <a:off x="7445375" y="3046413"/>
            <a:ext cx="180975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7" name="椭圆 69"/>
          <p:cNvSpPr>
            <a:spLocks noChangeAspect="1" noChangeArrowheads="1"/>
          </p:cNvSpPr>
          <p:nvPr/>
        </p:nvSpPr>
        <p:spPr bwMode="auto">
          <a:xfrm>
            <a:off x="7483475" y="2811463"/>
            <a:ext cx="179388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8" name="椭圆 70"/>
          <p:cNvSpPr>
            <a:spLocks noChangeAspect="1" noChangeArrowheads="1"/>
          </p:cNvSpPr>
          <p:nvPr/>
        </p:nvSpPr>
        <p:spPr bwMode="auto">
          <a:xfrm>
            <a:off x="7591425" y="2598738"/>
            <a:ext cx="180975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9" name="椭圆 71"/>
          <p:cNvSpPr>
            <a:spLocks noChangeAspect="1" noChangeArrowheads="1"/>
          </p:cNvSpPr>
          <p:nvPr/>
        </p:nvSpPr>
        <p:spPr bwMode="auto">
          <a:xfrm>
            <a:off x="7759700" y="2430463"/>
            <a:ext cx="180975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0" name="椭圆 72"/>
          <p:cNvSpPr>
            <a:spLocks noChangeAspect="1" noChangeArrowheads="1"/>
          </p:cNvSpPr>
          <p:nvPr/>
        </p:nvSpPr>
        <p:spPr bwMode="auto">
          <a:xfrm>
            <a:off x="7972425" y="2322513"/>
            <a:ext cx="180975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1" name="椭圆 73"/>
          <p:cNvSpPr>
            <a:spLocks noChangeAspect="1" noChangeArrowheads="1"/>
          </p:cNvSpPr>
          <p:nvPr/>
        </p:nvSpPr>
        <p:spPr bwMode="auto">
          <a:xfrm>
            <a:off x="8207375" y="2284413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2" name="椭圆 74"/>
          <p:cNvSpPr>
            <a:spLocks noChangeAspect="1" noChangeArrowheads="1"/>
          </p:cNvSpPr>
          <p:nvPr/>
        </p:nvSpPr>
        <p:spPr bwMode="auto">
          <a:xfrm>
            <a:off x="8443913" y="2322513"/>
            <a:ext cx="179387" cy="179387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3" name="椭圆 75"/>
          <p:cNvSpPr>
            <a:spLocks noChangeAspect="1" noChangeArrowheads="1"/>
          </p:cNvSpPr>
          <p:nvPr/>
        </p:nvSpPr>
        <p:spPr bwMode="auto">
          <a:xfrm>
            <a:off x="8656638" y="2430463"/>
            <a:ext cx="179387" cy="179387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4" name="椭圆 76"/>
          <p:cNvSpPr>
            <a:spLocks noChangeAspect="1" noChangeArrowheads="1"/>
          </p:cNvSpPr>
          <p:nvPr/>
        </p:nvSpPr>
        <p:spPr bwMode="auto">
          <a:xfrm>
            <a:off x="8824913" y="2598738"/>
            <a:ext cx="179387" cy="179387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5" name="椭圆 77"/>
          <p:cNvSpPr>
            <a:spLocks noChangeAspect="1" noChangeArrowheads="1"/>
          </p:cNvSpPr>
          <p:nvPr/>
        </p:nvSpPr>
        <p:spPr bwMode="auto">
          <a:xfrm>
            <a:off x="8932863" y="2811463"/>
            <a:ext cx="179387" cy="179387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6" name="椭圆 78"/>
          <p:cNvSpPr>
            <a:spLocks noChangeAspect="1" noChangeArrowheads="1"/>
          </p:cNvSpPr>
          <p:nvPr/>
        </p:nvSpPr>
        <p:spPr bwMode="auto">
          <a:xfrm>
            <a:off x="8969375" y="3046413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7" name="椭圆 79"/>
          <p:cNvSpPr>
            <a:spLocks noChangeAspect="1" noChangeArrowheads="1"/>
          </p:cNvSpPr>
          <p:nvPr/>
        </p:nvSpPr>
        <p:spPr bwMode="auto">
          <a:xfrm>
            <a:off x="8932863" y="3281363"/>
            <a:ext cx="179387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8" name="椭圆 80"/>
          <p:cNvSpPr>
            <a:spLocks noChangeAspect="1" noChangeArrowheads="1"/>
          </p:cNvSpPr>
          <p:nvPr/>
        </p:nvSpPr>
        <p:spPr bwMode="auto">
          <a:xfrm>
            <a:off x="8824913" y="3494088"/>
            <a:ext cx="179387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9" name="椭圆 81"/>
          <p:cNvSpPr>
            <a:spLocks noChangeAspect="1" noChangeArrowheads="1"/>
          </p:cNvSpPr>
          <p:nvPr/>
        </p:nvSpPr>
        <p:spPr bwMode="auto">
          <a:xfrm>
            <a:off x="8656638" y="3662363"/>
            <a:ext cx="179387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0" name="椭圆 82"/>
          <p:cNvSpPr>
            <a:spLocks noChangeAspect="1" noChangeArrowheads="1"/>
          </p:cNvSpPr>
          <p:nvPr/>
        </p:nvSpPr>
        <p:spPr bwMode="auto">
          <a:xfrm>
            <a:off x="8443913" y="3771900"/>
            <a:ext cx="179387" cy="179388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1" name="椭圆 83"/>
          <p:cNvSpPr>
            <a:spLocks noChangeAspect="1" noChangeArrowheads="1"/>
          </p:cNvSpPr>
          <p:nvPr/>
        </p:nvSpPr>
        <p:spPr bwMode="auto">
          <a:xfrm>
            <a:off x="8207375" y="3808413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2" name="椭圆 84"/>
          <p:cNvSpPr>
            <a:spLocks noChangeAspect="1" noChangeArrowheads="1"/>
          </p:cNvSpPr>
          <p:nvPr/>
        </p:nvSpPr>
        <p:spPr bwMode="auto">
          <a:xfrm>
            <a:off x="7972425" y="3771900"/>
            <a:ext cx="180975" cy="179388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3" name="椭圆 85"/>
          <p:cNvSpPr>
            <a:spLocks noChangeAspect="1" noChangeArrowheads="1"/>
          </p:cNvSpPr>
          <p:nvPr/>
        </p:nvSpPr>
        <p:spPr bwMode="auto">
          <a:xfrm>
            <a:off x="7759700" y="3662363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4" name="椭圆 86"/>
          <p:cNvSpPr>
            <a:spLocks noChangeAspect="1" noChangeArrowheads="1"/>
          </p:cNvSpPr>
          <p:nvPr/>
        </p:nvSpPr>
        <p:spPr bwMode="auto">
          <a:xfrm>
            <a:off x="7591425" y="3494088"/>
            <a:ext cx="180975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5" name="椭圆 87"/>
          <p:cNvSpPr>
            <a:spLocks noChangeAspect="1" noChangeArrowheads="1"/>
          </p:cNvSpPr>
          <p:nvPr/>
        </p:nvSpPr>
        <p:spPr bwMode="auto">
          <a:xfrm>
            <a:off x="7483475" y="3281363"/>
            <a:ext cx="179388" cy="180975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6" name="椭圆 88"/>
          <p:cNvSpPr>
            <a:spLocks noChangeAspect="1" noChangeArrowheads="1"/>
          </p:cNvSpPr>
          <p:nvPr/>
        </p:nvSpPr>
        <p:spPr bwMode="auto">
          <a:xfrm>
            <a:off x="9959975" y="2597150"/>
            <a:ext cx="1079500" cy="1079500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87" name="椭圆 89"/>
          <p:cNvSpPr>
            <a:spLocks noChangeAspect="1" noChangeArrowheads="1"/>
          </p:cNvSpPr>
          <p:nvPr/>
        </p:nvSpPr>
        <p:spPr bwMode="auto">
          <a:xfrm>
            <a:off x="9648825" y="3046413"/>
            <a:ext cx="179388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8" name="椭圆 90"/>
          <p:cNvSpPr>
            <a:spLocks noChangeAspect="1" noChangeArrowheads="1"/>
          </p:cNvSpPr>
          <p:nvPr/>
        </p:nvSpPr>
        <p:spPr bwMode="auto">
          <a:xfrm>
            <a:off x="9685338" y="2811463"/>
            <a:ext cx="179387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9" name="椭圆 91"/>
          <p:cNvSpPr>
            <a:spLocks noChangeAspect="1" noChangeArrowheads="1"/>
          </p:cNvSpPr>
          <p:nvPr/>
        </p:nvSpPr>
        <p:spPr bwMode="auto">
          <a:xfrm>
            <a:off x="9793288" y="2598738"/>
            <a:ext cx="180975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0" name="椭圆 92"/>
          <p:cNvSpPr>
            <a:spLocks noChangeAspect="1" noChangeArrowheads="1"/>
          </p:cNvSpPr>
          <p:nvPr/>
        </p:nvSpPr>
        <p:spPr bwMode="auto">
          <a:xfrm>
            <a:off x="9961563" y="2430463"/>
            <a:ext cx="180975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1" name="椭圆 93"/>
          <p:cNvSpPr>
            <a:spLocks noChangeAspect="1" noChangeArrowheads="1"/>
          </p:cNvSpPr>
          <p:nvPr/>
        </p:nvSpPr>
        <p:spPr bwMode="auto">
          <a:xfrm>
            <a:off x="10174288" y="2322513"/>
            <a:ext cx="180975" cy="179387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" name="椭圆 94"/>
          <p:cNvSpPr>
            <a:spLocks noChangeAspect="1" noChangeArrowheads="1"/>
          </p:cNvSpPr>
          <p:nvPr/>
        </p:nvSpPr>
        <p:spPr bwMode="auto">
          <a:xfrm>
            <a:off x="10410825" y="2284413"/>
            <a:ext cx="179388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3" name="椭圆 95"/>
          <p:cNvSpPr>
            <a:spLocks noChangeAspect="1" noChangeArrowheads="1"/>
          </p:cNvSpPr>
          <p:nvPr/>
        </p:nvSpPr>
        <p:spPr bwMode="auto">
          <a:xfrm>
            <a:off x="10645775" y="2322513"/>
            <a:ext cx="179388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4" name="椭圆 96"/>
          <p:cNvSpPr>
            <a:spLocks noChangeAspect="1" noChangeArrowheads="1"/>
          </p:cNvSpPr>
          <p:nvPr/>
        </p:nvSpPr>
        <p:spPr bwMode="auto">
          <a:xfrm>
            <a:off x="10858500" y="2430463"/>
            <a:ext cx="179388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5" name="椭圆 97"/>
          <p:cNvSpPr>
            <a:spLocks noChangeAspect="1" noChangeArrowheads="1"/>
          </p:cNvSpPr>
          <p:nvPr/>
        </p:nvSpPr>
        <p:spPr bwMode="auto">
          <a:xfrm>
            <a:off x="11026775" y="2598738"/>
            <a:ext cx="179388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6" name="椭圆 98"/>
          <p:cNvSpPr>
            <a:spLocks noChangeAspect="1" noChangeArrowheads="1"/>
          </p:cNvSpPr>
          <p:nvPr/>
        </p:nvSpPr>
        <p:spPr bwMode="auto">
          <a:xfrm>
            <a:off x="11134725" y="2811463"/>
            <a:ext cx="180975" cy="179387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7" name="椭圆 99"/>
          <p:cNvSpPr>
            <a:spLocks noChangeAspect="1" noChangeArrowheads="1"/>
          </p:cNvSpPr>
          <p:nvPr/>
        </p:nvSpPr>
        <p:spPr bwMode="auto">
          <a:xfrm>
            <a:off x="11172825" y="3046413"/>
            <a:ext cx="179388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8" name="椭圆 100"/>
          <p:cNvSpPr>
            <a:spLocks noChangeAspect="1" noChangeArrowheads="1"/>
          </p:cNvSpPr>
          <p:nvPr/>
        </p:nvSpPr>
        <p:spPr bwMode="auto">
          <a:xfrm>
            <a:off x="11134725" y="3281363"/>
            <a:ext cx="180975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9" name="椭圆 101"/>
          <p:cNvSpPr>
            <a:spLocks noChangeAspect="1" noChangeArrowheads="1"/>
          </p:cNvSpPr>
          <p:nvPr/>
        </p:nvSpPr>
        <p:spPr bwMode="auto">
          <a:xfrm>
            <a:off x="11026775" y="3494088"/>
            <a:ext cx="179388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0" name="椭圆 102"/>
          <p:cNvSpPr>
            <a:spLocks noChangeAspect="1" noChangeArrowheads="1"/>
          </p:cNvSpPr>
          <p:nvPr/>
        </p:nvSpPr>
        <p:spPr bwMode="auto">
          <a:xfrm>
            <a:off x="10858500" y="3662363"/>
            <a:ext cx="179388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1" name="椭圆 103"/>
          <p:cNvSpPr>
            <a:spLocks noChangeAspect="1" noChangeArrowheads="1"/>
          </p:cNvSpPr>
          <p:nvPr/>
        </p:nvSpPr>
        <p:spPr bwMode="auto">
          <a:xfrm>
            <a:off x="10645775" y="3771900"/>
            <a:ext cx="179388" cy="179388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2" name="椭圆 104"/>
          <p:cNvSpPr>
            <a:spLocks noChangeAspect="1" noChangeArrowheads="1"/>
          </p:cNvSpPr>
          <p:nvPr/>
        </p:nvSpPr>
        <p:spPr bwMode="auto">
          <a:xfrm>
            <a:off x="10410825" y="3808413"/>
            <a:ext cx="179388" cy="180975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3" name="椭圆 105"/>
          <p:cNvSpPr>
            <a:spLocks noChangeAspect="1" noChangeArrowheads="1"/>
          </p:cNvSpPr>
          <p:nvPr/>
        </p:nvSpPr>
        <p:spPr bwMode="auto">
          <a:xfrm>
            <a:off x="10174288" y="3771900"/>
            <a:ext cx="180975" cy="179388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4" name="椭圆 106"/>
          <p:cNvSpPr>
            <a:spLocks noChangeAspect="1" noChangeArrowheads="1"/>
          </p:cNvSpPr>
          <p:nvPr/>
        </p:nvSpPr>
        <p:spPr bwMode="auto">
          <a:xfrm>
            <a:off x="9961563" y="3662363"/>
            <a:ext cx="180975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5" name="椭圆 107"/>
          <p:cNvSpPr>
            <a:spLocks noChangeAspect="1" noChangeArrowheads="1"/>
          </p:cNvSpPr>
          <p:nvPr/>
        </p:nvSpPr>
        <p:spPr bwMode="auto">
          <a:xfrm>
            <a:off x="9793288" y="3494088"/>
            <a:ext cx="180975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6" name="椭圆 108"/>
          <p:cNvSpPr>
            <a:spLocks noChangeAspect="1" noChangeArrowheads="1"/>
          </p:cNvSpPr>
          <p:nvPr/>
        </p:nvSpPr>
        <p:spPr bwMode="auto">
          <a:xfrm>
            <a:off x="9685338" y="3281363"/>
            <a:ext cx="179387" cy="180975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7" name="文本框 109"/>
          <p:cNvSpPr txBox="1">
            <a:spLocks noChangeArrowheads="1"/>
          </p:cNvSpPr>
          <p:nvPr/>
        </p:nvSpPr>
        <p:spPr bwMode="auto">
          <a:xfrm>
            <a:off x="1527006" y="2844800"/>
            <a:ext cx="33053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</a:rPr>
              <a:t>1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sp>
        <p:nvSpPr>
          <p:cNvPr id="108" name="文本框 110"/>
          <p:cNvSpPr txBox="1">
            <a:spLocks noChangeArrowheads="1"/>
          </p:cNvSpPr>
          <p:nvPr/>
        </p:nvSpPr>
        <p:spPr bwMode="auto">
          <a:xfrm>
            <a:off x="3696006" y="2844800"/>
            <a:ext cx="3962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</a:rPr>
              <a:t>2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sp>
        <p:nvSpPr>
          <p:cNvPr id="109" name="文本框 111"/>
          <p:cNvSpPr txBox="1">
            <a:spLocks noChangeArrowheads="1"/>
          </p:cNvSpPr>
          <p:nvPr/>
        </p:nvSpPr>
        <p:spPr bwMode="auto">
          <a:xfrm>
            <a:off x="5891519" y="2844800"/>
            <a:ext cx="3962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</a:rPr>
              <a:t>3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sp>
        <p:nvSpPr>
          <p:cNvPr id="110" name="文本框 112"/>
          <p:cNvSpPr txBox="1">
            <a:spLocks noChangeArrowheads="1"/>
          </p:cNvSpPr>
          <p:nvPr/>
        </p:nvSpPr>
        <p:spPr bwMode="auto">
          <a:xfrm>
            <a:off x="8106050" y="2844800"/>
            <a:ext cx="40267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</a:rPr>
              <a:t>4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sp>
        <p:nvSpPr>
          <p:cNvPr id="111" name="文本框 113"/>
          <p:cNvSpPr txBox="1">
            <a:spLocks noChangeArrowheads="1"/>
          </p:cNvSpPr>
          <p:nvPr/>
        </p:nvSpPr>
        <p:spPr bwMode="auto">
          <a:xfrm>
            <a:off x="10301594" y="2844800"/>
            <a:ext cx="3962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</a:rPr>
              <a:t>5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</a:endParaRPr>
          </a:p>
        </p:txBody>
      </p:sp>
      <p:sp>
        <p:nvSpPr>
          <p:cNvPr id="127" name="矩形: 圆角 126"/>
          <p:cNvSpPr/>
          <p:nvPr/>
        </p:nvSpPr>
        <p:spPr>
          <a:xfrm>
            <a:off x="3201480" y="4386087"/>
            <a:ext cx="1219200" cy="447089"/>
          </a:xfrm>
          <a:prstGeom prst="roundRect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文本框 127"/>
          <p:cNvSpPr txBox="1"/>
          <p:nvPr/>
        </p:nvSpPr>
        <p:spPr>
          <a:xfrm>
            <a:off x="2705272" y="4409979"/>
            <a:ext cx="2196755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目标坚定</a:t>
            </a:r>
            <a:endParaRPr lang="en-US" altLang="zh-CN" sz="1400" b="1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29" name="矩形: 圆角 128"/>
          <p:cNvSpPr/>
          <p:nvPr/>
        </p:nvSpPr>
        <p:spPr>
          <a:xfrm>
            <a:off x="5398235" y="4386087"/>
            <a:ext cx="1219200" cy="447089"/>
          </a:xfrm>
          <a:prstGeom prst="roundRect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文本框 129"/>
          <p:cNvSpPr txBox="1"/>
          <p:nvPr/>
        </p:nvSpPr>
        <p:spPr>
          <a:xfrm>
            <a:off x="4902027" y="4409979"/>
            <a:ext cx="2196755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更多精力</a:t>
            </a:r>
            <a:endParaRPr lang="en-US" altLang="zh-CN" sz="1400" b="1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1" name="矩形: 圆角 130"/>
          <p:cNvSpPr/>
          <p:nvPr/>
        </p:nvSpPr>
        <p:spPr>
          <a:xfrm>
            <a:off x="7594990" y="4409979"/>
            <a:ext cx="1219200" cy="447089"/>
          </a:xfrm>
          <a:prstGeom prst="roundRect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文本框 131"/>
          <p:cNvSpPr txBox="1"/>
          <p:nvPr/>
        </p:nvSpPr>
        <p:spPr>
          <a:xfrm>
            <a:off x="7098782" y="4433871"/>
            <a:ext cx="2196755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调节心态</a:t>
            </a:r>
            <a:endParaRPr lang="en-US" altLang="zh-CN" sz="1400" b="1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3" name="矩形: 圆角 132"/>
          <p:cNvSpPr/>
          <p:nvPr/>
        </p:nvSpPr>
        <p:spPr>
          <a:xfrm>
            <a:off x="9927746" y="4430503"/>
            <a:ext cx="1219200" cy="447089"/>
          </a:xfrm>
          <a:prstGeom prst="roundRect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4" name="文本框 133"/>
          <p:cNvSpPr txBox="1"/>
          <p:nvPr/>
        </p:nvSpPr>
        <p:spPr>
          <a:xfrm>
            <a:off x="9431538" y="4454395"/>
            <a:ext cx="2196755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信息获取 </a:t>
            </a:r>
            <a:endParaRPr lang="en-US" altLang="zh-CN" sz="1400" b="1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7" name="矩形: 圆角 136"/>
          <p:cNvSpPr/>
          <p:nvPr/>
        </p:nvSpPr>
        <p:spPr>
          <a:xfrm>
            <a:off x="1125547" y="4322684"/>
            <a:ext cx="1219200" cy="447089"/>
          </a:xfrm>
          <a:prstGeom prst="roundRect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文本框 137"/>
          <p:cNvSpPr txBox="1"/>
          <p:nvPr/>
        </p:nvSpPr>
        <p:spPr>
          <a:xfrm>
            <a:off x="629339" y="4346576"/>
            <a:ext cx="2196755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b="1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自我审视</a:t>
            </a:r>
            <a:endParaRPr lang="en-US" altLang="zh-CN" sz="1400" b="1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2049" y="-8068"/>
            <a:ext cx="4036551" cy="987782"/>
            <a:chOff x="2049" y="-8068"/>
            <a:chExt cx="4036551" cy="987782"/>
          </a:xfrm>
        </p:grpSpPr>
        <p:pic>
          <p:nvPicPr>
            <p:cNvPr id="124" name="图片 12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8449" b="38955"/>
            <a:stretch>
              <a:fillRect/>
            </a:stretch>
          </p:blipFill>
          <p:spPr>
            <a:xfrm>
              <a:off x="2049" y="-8068"/>
              <a:ext cx="1849051" cy="987782"/>
            </a:xfrm>
            <a:prstGeom prst="rect">
              <a:avLst/>
            </a:prstGeom>
          </p:spPr>
        </p:pic>
        <p:sp>
          <p:nvSpPr>
            <p:cNvPr id="126" name="TextBox 23"/>
            <p:cNvSpPr txBox="1"/>
            <p:nvPr/>
          </p:nvSpPr>
          <p:spPr>
            <a:xfrm>
              <a:off x="522413" y="363612"/>
              <a:ext cx="35161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关于跨考</a:t>
              </a:r>
              <a:r>
                <a:rPr lang="en-US" altLang="zh-CN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——</a:t>
              </a:r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注意事项 </a:t>
              </a:r>
            </a:p>
          </p:txBody>
        </p:sp>
      </p:grpSp>
      <p:pic>
        <p:nvPicPr>
          <p:cNvPr id="125" name="图片 1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188" y="28513"/>
            <a:ext cx="1254826" cy="12548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4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/>
      <p:bldP spid="108" grpId="0"/>
      <p:bldP spid="109" grpId="0"/>
      <p:bldP spid="110" grpId="0"/>
      <p:bldP spid="111" grpId="0"/>
      <p:bldP spid="127" grpId="0" animBg="1"/>
      <p:bldP spid="128" grpId="0"/>
      <p:bldP spid="129" grpId="0" animBg="1"/>
      <p:bldP spid="130" grpId="0"/>
      <p:bldP spid="131" grpId="0" animBg="1"/>
      <p:bldP spid="132" grpId="0"/>
      <p:bldP spid="133" grpId="0" animBg="1"/>
      <p:bldP spid="134" grpId="0"/>
      <p:bldP spid="137" grpId="0" animBg="1"/>
      <p:bldP spid="13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91" b="10591"/>
          <a:stretch>
            <a:fillRect/>
          </a:stretch>
        </p:blipFill>
        <p:spPr>
          <a:xfrm>
            <a:off x="0" y="0"/>
            <a:ext cx="12156014" cy="683775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-92891" y="1893681"/>
            <a:ext cx="12495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90000"/>
              </a:lnSpc>
            </a:pPr>
            <a:r>
              <a:rPr lang="zh-CN" altLang="en-US" sz="6000" dirty="0">
                <a:ln w="0"/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祝大家一战成硕，前程似锦！</a:t>
            </a:r>
            <a:endParaRPr lang="zh-CN" altLang="en-US" sz="6000" dirty="0">
              <a:solidFill>
                <a:srgbClr val="7030A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294299" y="5721287"/>
            <a:ext cx="55756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汇报人：熊媛   时间：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6DF7E35-C022-B73B-A139-66DB8D22041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360" y="3897526"/>
            <a:ext cx="2224641" cy="20972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" t="20649" r="63441" b="10016"/>
          <a:stretch>
            <a:fillRect/>
          </a:stretch>
        </p:blipFill>
        <p:spPr>
          <a:xfrm flipH="1">
            <a:off x="8863188" y="2329520"/>
            <a:ext cx="3328811" cy="452470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449" b="38955"/>
          <a:stretch>
            <a:fillRect/>
          </a:stretch>
        </p:blipFill>
        <p:spPr>
          <a:xfrm>
            <a:off x="1" y="1"/>
            <a:ext cx="7457090" cy="3983654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215768" y="1775523"/>
            <a:ext cx="1116559" cy="1107994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6600" b="1" spc="3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录</a:t>
            </a:r>
          </a:p>
        </p:txBody>
      </p:sp>
      <p:sp>
        <p:nvSpPr>
          <p:cNvPr id="18" name="矩形 17"/>
          <p:cNvSpPr/>
          <p:nvPr/>
        </p:nvSpPr>
        <p:spPr>
          <a:xfrm>
            <a:off x="3974899" y="529882"/>
            <a:ext cx="106952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6600" b="1" spc="300" dirty="0">
                <a:solidFill>
                  <a:srgbClr val="F083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</a:t>
            </a:r>
            <a:endParaRPr lang="zh-CN" altLang="en-US" sz="6600" dirty="0"/>
          </a:p>
        </p:txBody>
      </p:sp>
      <p:grpSp>
        <p:nvGrpSpPr>
          <p:cNvPr id="2" name="组合 1"/>
          <p:cNvGrpSpPr/>
          <p:nvPr/>
        </p:nvGrpSpPr>
        <p:grpSpPr>
          <a:xfrm>
            <a:off x="4898318" y="2753240"/>
            <a:ext cx="3516179" cy="562056"/>
            <a:chOff x="4898318" y="2753240"/>
            <a:chExt cx="3516179" cy="562056"/>
          </a:xfrm>
        </p:grpSpPr>
        <p:sp>
          <p:nvSpPr>
            <p:cNvPr id="24" name="椭圆 23"/>
            <p:cNvSpPr/>
            <p:nvPr/>
          </p:nvSpPr>
          <p:spPr>
            <a:xfrm>
              <a:off x="4898318" y="2753240"/>
              <a:ext cx="548640" cy="548640"/>
            </a:xfrm>
            <a:prstGeom prst="ellipse">
              <a:avLst/>
            </a:prstGeom>
            <a:solidFill>
              <a:srgbClr val="F0839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901864" y="2792076"/>
              <a:ext cx="35126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01  </a:t>
              </a: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关于择校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883312" y="3545642"/>
            <a:ext cx="3512633" cy="548640"/>
            <a:chOff x="4883312" y="3545642"/>
            <a:chExt cx="3512633" cy="548640"/>
          </a:xfrm>
        </p:grpSpPr>
        <p:sp>
          <p:nvSpPr>
            <p:cNvPr id="36" name="椭圆 35"/>
            <p:cNvSpPr/>
            <p:nvPr/>
          </p:nvSpPr>
          <p:spPr>
            <a:xfrm>
              <a:off x="4901186" y="3545642"/>
              <a:ext cx="548640" cy="548640"/>
            </a:xfrm>
            <a:prstGeom prst="ellipse">
              <a:avLst/>
            </a:prstGeom>
            <a:solidFill>
              <a:srgbClr val="F0839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4883312" y="3559045"/>
              <a:ext cx="35126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02  </a:t>
              </a: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初试备考经验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886693" y="4350612"/>
            <a:ext cx="3512633" cy="561262"/>
            <a:chOff x="4886693" y="4350612"/>
            <a:chExt cx="3512633" cy="561262"/>
          </a:xfrm>
        </p:grpSpPr>
        <p:sp>
          <p:nvSpPr>
            <p:cNvPr id="38" name="椭圆 37"/>
            <p:cNvSpPr/>
            <p:nvPr/>
          </p:nvSpPr>
          <p:spPr>
            <a:xfrm>
              <a:off x="4914248" y="4350612"/>
              <a:ext cx="548640" cy="548640"/>
            </a:xfrm>
            <a:prstGeom prst="ellipse">
              <a:avLst/>
            </a:prstGeom>
            <a:solidFill>
              <a:srgbClr val="F08392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4886693" y="4388654"/>
              <a:ext cx="35126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03  </a:t>
              </a:r>
              <a:r>
                <a:rPr lang="zh-CN" altLang="en-US" sz="2800" dirty="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关于跨专业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449" b="38955"/>
          <a:stretch>
            <a:fillRect/>
          </a:stretch>
        </p:blipFill>
        <p:spPr>
          <a:xfrm rot="16200000">
            <a:off x="-2351992" y="-110329"/>
            <a:ext cx="10098945" cy="539496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884842" y="1770037"/>
            <a:ext cx="452284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Part </a:t>
            </a:r>
            <a:r>
              <a:rPr lang="en-US" altLang="zh-CN" sz="10000" dirty="0">
                <a:solidFill>
                  <a:srgbClr val="F083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10000" dirty="0">
              <a:solidFill>
                <a:srgbClr val="F08392"/>
              </a:solidFill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5057407" y="4366980"/>
            <a:ext cx="3563335" cy="0"/>
          </a:xfrm>
          <a:prstGeom prst="line">
            <a:avLst/>
          </a:prstGeom>
          <a:ln w="28575">
            <a:solidFill>
              <a:srgbClr val="7030A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4973339" y="3709029"/>
            <a:ext cx="35126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关于择校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" t="20649" r="63441" b="10016"/>
          <a:stretch>
            <a:fillRect/>
          </a:stretch>
        </p:blipFill>
        <p:spPr>
          <a:xfrm flipH="1">
            <a:off x="8863188" y="2329520"/>
            <a:ext cx="3328811" cy="45247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34EAFD41-AB3A-C93D-3F22-AC8C008BFC7F}"/>
              </a:ext>
            </a:extLst>
          </p:cNvPr>
          <p:cNvGrpSpPr/>
          <p:nvPr/>
        </p:nvGrpSpPr>
        <p:grpSpPr>
          <a:xfrm>
            <a:off x="6931007" y="1535629"/>
            <a:ext cx="4312907" cy="4298535"/>
            <a:chOff x="7645568" y="2269386"/>
            <a:chExt cx="2801922" cy="2536869"/>
          </a:xfrm>
        </p:grpSpPr>
        <p:sp>
          <p:nvSpPr>
            <p:cNvPr id="33" name="Freeform 46"/>
            <p:cNvSpPr>
              <a:spLocks noEditPoints="1"/>
            </p:cNvSpPr>
            <p:nvPr/>
          </p:nvSpPr>
          <p:spPr bwMode="auto">
            <a:xfrm>
              <a:off x="7645568" y="2295326"/>
              <a:ext cx="393461" cy="393458"/>
            </a:xfrm>
            <a:custGeom>
              <a:avLst/>
              <a:gdLst/>
              <a:ahLst/>
              <a:cxnLst>
                <a:cxn ang="0">
                  <a:pos x="55" y="44"/>
                </a:cxn>
                <a:cxn ang="0">
                  <a:pos x="44" y="55"/>
                </a:cxn>
                <a:cxn ang="0">
                  <a:pos x="10" y="55"/>
                </a:cxn>
                <a:cxn ang="0">
                  <a:pos x="0" y="44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44" y="0"/>
                </a:cxn>
                <a:cxn ang="0">
                  <a:pos x="55" y="10"/>
                </a:cxn>
                <a:cxn ang="0">
                  <a:pos x="55" y="44"/>
                </a:cxn>
                <a:cxn ang="0">
                  <a:pos x="46" y="20"/>
                </a:cxn>
                <a:cxn ang="0">
                  <a:pos x="46" y="17"/>
                </a:cxn>
                <a:cxn ang="0">
                  <a:pos x="42" y="13"/>
                </a:cxn>
                <a:cxn ang="0">
                  <a:pos x="39" y="13"/>
                </a:cxn>
                <a:cxn ang="0">
                  <a:pos x="23" y="30"/>
                </a:cxn>
                <a:cxn ang="0">
                  <a:pos x="15" y="22"/>
                </a:cxn>
                <a:cxn ang="0">
                  <a:pos x="12" y="22"/>
                </a:cxn>
                <a:cxn ang="0">
                  <a:pos x="8" y="26"/>
                </a:cxn>
                <a:cxn ang="0">
                  <a:pos x="8" y="29"/>
                </a:cxn>
                <a:cxn ang="0">
                  <a:pos x="21" y="42"/>
                </a:cxn>
                <a:cxn ang="0">
                  <a:pos x="24" y="42"/>
                </a:cxn>
                <a:cxn ang="0">
                  <a:pos x="46" y="20"/>
                </a:cxn>
              </a:cxnLst>
              <a:rect l="0" t="0" r="r" b="b"/>
              <a:pathLst>
                <a:path w="55" h="55">
                  <a:moveTo>
                    <a:pt x="55" y="44"/>
                  </a:moveTo>
                  <a:cubicBezTo>
                    <a:pt x="55" y="50"/>
                    <a:pt x="50" y="55"/>
                    <a:pt x="44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4" y="55"/>
                    <a:pt x="0" y="50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0" y="0"/>
                    <a:pt x="55" y="5"/>
                    <a:pt x="55" y="10"/>
                  </a:cubicBezTo>
                  <a:lnTo>
                    <a:pt x="55" y="44"/>
                  </a:lnTo>
                  <a:close/>
                  <a:moveTo>
                    <a:pt x="46" y="20"/>
                  </a:moveTo>
                  <a:cubicBezTo>
                    <a:pt x="47" y="19"/>
                    <a:pt x="47" y="17"/>
                    <a:pt x="46" y="17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2"/>
                    <a:pt x="40" y="12"/>
                    <a:pt x="39" y="13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7"/>
                    <a:pt x="7" y="28"/>
                    <a:pt x="8" y="29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2" y="43"/>
                    <a:pt x="23" y="43"/>
                    <a:pt x="24" y="42"/>
                  </a:cubicBezTo>
                  <a:lnTo>
                    <a:pt x="46" y="2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05874" tIns="52937" rIns="105874" bIns="5293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660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34" name="Freeform 46"/>
            <p:cNvSpPr>
              <a:spLocks noEditPoints="1"/>
            </p:cNvSpPr>
            <p:nvPr/>
          </p:nvSpPr>
          <p:spPr bwMode="auto">
            <a:xfrm>
              <a:off x="7645568" y="3001150"/>
              <a:ext cx="393461" cy="393458"/>
            </a:xfrm>
            <a:custGeom>
              <a:avLst/>
              <a:gdLst/>
              <a:ahLst/>
              <a:cxnLst>
                <a:cxn ang="0">
                  <a:pos x="55" y="44"/>
                </a:cxn>
                <a:cxn ang="0">
                  <a:pos x="44" y="55"/>
                </a:cxn>
                <a:cxn ang="0">
                  <a:pos x="10" y="55"/>
                </a:cxn>
                <a:cxn ang="0">
                  <a:pos x="0" y="44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44" y="0"/>
                </a:cxn>
                <a:cxn ang="0">
                  <a:pos x="55" y="10"/>
                </a:cxn>
                <a:cxn ang="0">
                  <a:pos x="55" y="44"/>
                </a:cxn>
                <a:cxn ang="0">
                  <a:pos x="46" y="20"/>
                </a:cxn>
                <a:cxn ang="0">
                  <a:pos x="46" y="17"/>
                </a:cxn>
                <a:cxn ang="0">
                  <a:pos x="42" y="13"/>
                </a:cxn>
                <a:cxn ang="0">
                  <a:pos x="39" y="13"/>
                </a:cxn>
                <a:cxn ang="0">
                  <a:pos x="23" y="30"/>
                </a:cxn>
                <a:cxn ang="0">
                  <a:pos x="15" y="22"/>
                </a:cxn>
                <a:cxn ang="0">
                  <a:pos x="12" y="22"/>
                </a:cxn>
                <a:cxn ang="0">
                  <a:pos x="8" y="26"/>
                </a:cxn>
                <a:cxn ang="0">
                  <a:pos x="8" y="29"/>
                </a:cxn>
                <a:cxn ang="0">
                  <a:pos x="21" y="42"/>
                </a:cxn>
                <a:cxn ang="0">
                  <a:pos x="24" y="42"/>
                </a:cxn>
                <a:cxn ang="0">
                  <a:pos x="46" y="20"/>
                </a:cxn>
              </a:cxnLst>
              <a:rect l="0" t="0" r="r" b="b"/>
              <a:pathLst>
                <a:path w="55" h="55">
                  <a:moveTo>
                    <a:pt x="55" y="44"/>
                  </a:moveTo>
                  <a:cubicBezTo>
                    <a:pt x="55" y="50"/>
                    <a:pt x="50" y="55"/>
                    <a:pt x="44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4" y="55"/>
                    <a:pt x="0" y="50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0" y="0"/>
                    <a:pt x="55" y="5"/>
                    <a:pt x="55" y="10"/>
                  </a:cubicBezTo>
                  <a:lnTo>
                    <a:pt x="55" y="44"/>
                  </a:lnTo>
                  <a:close/>
                  <a:moveTo>
                    <a:pt x="46" y="20"/>
                  </a:moveTo>
                  <a:cubicBezTo>
                    <a:pt x="47" y="19"/>
                    <a:pt x="47" y="17"/>
                    <a:pt x="46" y="17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2"/>
                    <a:pt x="40" y="12"/>
                    <a:pt x="39" y="13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7"/>
                    <a:pt x="7" y="28"/>
                    <a:pt x="8" y="29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2" y="43"/>
                    <a:pt x="23" y="43"/>
                    <a:pt x="24" y="42"/>
                  </a:cubicBezTo>
                  <a:lnTo>
                    <a:pt x="46" y="2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05874" tIns="52937" rIns="105874" bIns="5293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660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35" name="Freeform 46"/>
            <p:cNvSpPr>
              <a:spLocks noEditPoints="1"/>
            </p:cNvSpPr>
            <p:nvPr/>
          </p:nvSpPr>
          <p:spPr bwMode="auto">
            <a:xfrm>
              <a:off x="7645568" y="3706974"/>
              <a:ext cx="393461" cy="393458"/>
            </a:xfrm>
            <a:custGeom>
              <a:avLst/>
              <a:gdLst/>
              <a:ahLst/>
              <a:cxnLst>
                <a:cxn ang="0">
                  <a:pos x="55" y="44"/>
                </a:cxn>
                <a:cxn ang="0">
                  <a:pos x="44" y="55"/>
                </a:cxn>
                <a:cxn ang="0">
                  <a:pos x="10" y="55"/>
                </a:cxn>
                <a:cxn ang="0">
                  <a:pos x="0" y="44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44" y="0"/>
                </a:cxn>
                <a:cxn ang="0">
                  <a:pos x="55" y="10"/>
                </a:cxn>
                <a:cxn ang="0">
                  <a:pos x="55" y="44"/>
                </a:cxn>
                <a:cxn ang="0">
                  <a:pos x="46" y="20"/>
                </a:cxn>
                <a:cxn ang="0">
                  <a:pos x="46" y="17"/>
                </a:cxn>
                <a:cxn ang="0">
                  <a:pos x="42" y="13"/>
                </a:cxn>
                <a:cxn ang="0">
                  <a:pos x="39" y="13"/>
                </a:cxn>
                <a:cxn ang="0">
                  <a:pos x="23" y="30"/>
                </a:cxn>
                <a:cxn ang="0">
                  <a:pos x="15" y="22"/>
                </a:cxn>
                <a:cxn ang="0">
                  <a:pos x="12" y="22"/>
                </a:cxn>
                <a:cxn ang="0">
                  <a:pos x="8" y="26"/>
                </a:cxn>
                <a:cxn ang="0">
                  <a:pos x="8" y="29"/>
                </a:cxn>
                <a:cxn ang="0">
                  <a:pos x="21" y="42"/>
                </a:cxn>
                <a:cxn ang="0">
                  <a:pos x="24" y="42"/>
                </a:cxn>
                <a:cxn ang="0">
                  <a:pos x="46" y="20"/>
                </a:cxn>
              </a:cxnLst>
              <a:rect l="0" t="0" r="r" b="b"/>
              <a:pathLst>
                <a:path w="55" h="55">
                  <a:moveTo>
                    <a:pt x="55" y="44"/>
                  </a:moveTo>
                  <a:cubicBezTo>
                    <a:pt x="55" y="50"/>
                    <a:pt x="50" y="55"/>
                    <a:pt x="44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4" y="55"/>
                    <a:pt x="0" y="50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0" y="0"/>
                    <a:pt x="55" y="5"/>
                    <a:pt x="55" y="10"/>
                  </a:cubicBezTo>
                  <a:lnTo>
                    <a:pt x="55" y="44"/>
                  </a:lnTo>
                  <a:close/>
                  <a:moveTo>
                    <a:pt x="46" y="20"/>
                  </a:moveTo>
                  <a:cubicBezTo>
                    <a:pt x="47" y="19"/>
                    <a:pt x="47" y="17"/>
                    <a:pt x="46" y="17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2"/>
                    <a:pt x="40" y="12"/>
                    <a:pt x="39" y="13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7"/>
                    <a:pt x="7" y="28"/>
                    <a:pt x="8" y="29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2" y="43"/>
                    <a:pt x="23" y="43"/>
                    <a:pt x="24" y="42"/>
                  </a:cubicBezTo>
                  <a:lnTo>
                    <a:pt x="46" y="2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05874" tIns="52937" rIns="105874" bIns="5293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660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36" name="Freeform 46"/>
            <p:cNvSpPr>
              <a:spLocks noEditPoints="1"/>
            </p:cNvSpPr>
            <p:nvPr/>
          </p:nvSpPr>
          <p:spPr bwMode="auto">
            <a:xfrm>
              <a:off x="7645568" y="4412797"/>
              <a:ext cx="393461" cy="393458"/>
            </a:xfrm>
            <a:custGeom>
              <a:avLst/>
              <a:gdLst/>
              <a:ahLst/>
              <a:cxnLst>
                <a:cxn ang="0">
                  <a:pos x="55" y="44"/>
                </a:cxn>
                <a:cxn ang="0">
                  <a:pos x="44" y="55"/>
                </a:cxn>
                <a:cxn ang="0">
                  <a:pos x="10" y="55"/>
                </a:cxn>
                <a:cxn ang="0">
                  <a:pos x="0" y="44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44" y="0"/>
                </a:cxn>
                <a:cxn ang="0">
                  <a:pos x="55" y="10"/>
                </a:cxn>
                <a:cxn ang="0">
                  <a:pos x="55" y="44"/>
                </a:cxn>
                <a:cxn ang="0">
                  <a:pos x="46" y="20"/>
                </a:cxn>
                <a:cxn ang="0">
                  <a:pos x="46" y="17"/>
                </a:cxn>
                <a:cxn ang="0">
                  <a:pos x="42" y="13"/>
                </a:cxn>
                <a:cxn ang="0">
                  <a:pos x="39" y="13"/>
                </a:cxn>
                <a:cxn ang="0">
                  <a:pos x="23" y="30"/>
                </a:cxn>
                <a:cxn ang="0">
                  <a:pos x="15" y="22"/>
                </a:cxn>
                <a:cxn ang="0">
                  <a:pos x="12" y="22"/>
                </a:cxn>
                <a:cxn ang="0">
                  <a:pos x="8" y="26"/>
                </a:cxn>
                <a:cxn ang="0">
                  <a:pos x="8" y="29"/>
                </a:cxn>
                <a:cxn ang="0">
                  <a:pos x="21" y="42"/>
                </a:cxn>
                <a:cxn ang="0">
                  <a:pos x="24" y="42"/>
                </a:cxn>
                <a:cxn ang="0">
                  <a:pos x="46" y="20"/>
                </a:cxn>
              </a:cxnLst>
              <a:rect l="0" t="0" r="r" b="b"/>
              <a:pathLst>
                <a:path w="55" h="55">
                  <a:moveTo>
                    <a:pt x="55" y="44"/>
                  </a:moveTo>
                  <a:cubicBezTo>
                    <a:pt x="55" y="50"/>
                    <a:pt x="50" y="55"/>
                    <a:pt x="44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4" y="55"/>
                    <a:pt x="0" y="50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0" y="0"/>
                    <a:pt x="55" y="5"/>
                    <a:pt x="55" y="10"/>
                  </a:cubicBezTo>
                  <a:lnTo>
                    <a:pt x="55" y="44"/>
                  </a:lnTo>
                  <a:close/>
                  <a:moveTo>
                    <a:pt x="46" y="20"/>
                  </a:moveTo>
                  <a:cubicBezTo>
                    <a:pt x="47" y="19"/>
                    <a:pt x="47" y="17"/>
                    <a:pt x="46" y="17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2"/>
                    <a:pt x="40" y="12"/>
                    <a:pt x="39" y="13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7"/>
                    <a:pt x="7" y="28"/>
                    <a:pt x="8" y="29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2" y="43"/>
                    <a:pt x="23" y="43"/>
                    <a:pt x="24" y="42"/>
                  </a:cubicBezTo>
                  <a:lnTo>
                    <a:pt x="46" y="2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05874" tIns="52937" rIns="105874" bIns="52937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660" dirty="0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59" name="Text Placeholder 7"/>
            <p:cNvSpPr txBox="1"/>
            <p:nvPr/>
          </p:nvSpPr>
          <p:spPr>
            <a:xfrm>
              <a:off x="8134265" y="2269386"/>
              <a:ext cx="2250245" cy="199199"/>
            </a:xfrm>
            <a:prstGeom prst="rect">
              <a:avLst/>
            </a:prstGeom>
          </p:spPr>
          <p:txBody>
            <a:bodyPr vert="horz" wrap="square" lIns="0" tIns="0" rIns="0" bIns="0" anchor="t" anchorCtr="0">
              <a:sp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90204" pitchFamily="34" charset="0"/>
                <a:buNone/>
                <a:defRPr sz="1385" b="1" kern="1200" baseline="0">
                  <a:solidFill>
                    <a:schemeClr val="accent1"/>
                  </a:solidFill>
                  <a:latin typeface="Lato Regular"/>
                  <a:ea typeface="+mn-ea"/>
                  <a:cs typeface="Lato Regular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835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lnSpc>
                  <a:spcPct val="120000"/>
                </a:lnSpc>
              </a:pPr>
              <a:r>
                <a:rPr lang="zh-CN" altLang="en-US" sz="2000" b="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专业考试科目</a:t>
              </a:r>
              <a:endParaRPr lang="es-ES_tradnl" sz="2000" b="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0" name="Text Placeholder 2"/>
            <p:cNvSpPr txBox="1"/>
            <p:nvPr/>
          </p:nvSpPr>
          <p:spPr>
            <a:xfrm>
              <a:off x="8134266" y="2498140"/>
              <a:ext cx="2313224" cy="139410"/>
            </a:xfrm>
            <a:prstGeom prst="rect">
              <a:avLst/>
            </a:prstGeom>
          </p:spPr>
          <p:txBody>
            <a:bodyPr vert="horz" lIns="0" tIns="0" rIns="0" bIns="0" anchor="t" anchorCtr="0">
              <a:spAutoFit/>
            </a:bodyPr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buFont typeface="Arial" panose="020B0604020202090204" pitchFamily="34" charset="0"/>
                <a:buNone/>
                <a:defRPr sz="1185" b="0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ea typeface="+mn-ea"/>
                  <a:cs typeface="Lato Regular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835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40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官网、小红书</a:t>
              </a:r>
              <a:endPara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2" name="Text Placeholder 7"/>
            <p:cNvSpPr txBox="1"/>
            <p:nvPr/>
          </p:nvSpPr>
          <p:spPr>
            <a:xfrm>
              <a:off x="8134265" y="2983046"/>
              <a:ext cx="2250245" cy="199199"/>
            </a:xfrm>
            <a:prstGeom prst="rect">
              <a:avLst/>
            </a:prstGeom>
          </p:spPr>
          <p:txBody>
            <a:bodyPr vert="horz" wrap="square" lIns="0" tIns="0" rIns="0" bIns="0" anchor="t" anchorCtr="0">
              <a:sp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90204" pitchFamily="34" charset="0"/>
                <a:buNone/>
                <a:defRPr sz="1385" b="1" kern="1200" baseline="0">
                  <a:solidFill>
                    <a:schemeClr val="accent1"/>
                  </a:solidFill>
                  <a:latin typeface="Lato Regular"/>
                  <a:ea typeface="+mn-ea"/>
                  <a:cs typeface="Lato Regular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835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lnSpc>
                  <a:spcPct val="120000"/>
                </a:lnSpc>
              </a:pPr>
              <a:r>
                <a:rPr lang="zh-CN" altLang="en-US" sz="2000" b="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历年分数线、招生和调剂情况</a:t>
              </a:r>
              <a:endParaRPr lang="es-ES_tradnl" sz="2000" b="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3" name="Text Placeholder 2"/>
            <p:cNvSpPr txBox="1"/>
            <p:nvPr/>
          </p:nvSpPr>
          <p:spPr>
            <a:xfrm>
              <a:off x="8134266" y="3237283"/>
              <a:ext cx="2313224" cy="139410"/>
            </a:xfrm>
            <a:prstGeom prst="rect">
              <a:avLst/>
            </a:prstGeom>
          </p:spPr>
          <p:txBody>
            <a:bodyPr vert="horz" lIns="0" tIns="0" rIns="0" bIns="0" anchor="t" anchorCtr="0">
              <a:spAutoFit/>
            </a:bodyPr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buFont typeface="Arial" panose="020B0604020202090204" pitchFamily="34" charset="0"/>
                <a:buNone/>
                <a:defRPr sz="1185" b="0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ea typeface="+mn-ea"/>
                  <a:cs typeface="Lato Regular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835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40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学校官网、院系官网、小红书</a:t>
              </a:r>
              <a:endPara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4" name="Text Placeholder 7"/>
            <p:cNvSpPr txBox="1"/>
            <p:nvPr/>
          </p:nvSpPr>
          <p:spPr>
            <a:xfrm>
              <a:off x="8134265" y="3696707"/>
              <a:ext cx="1747657" cy="199199"/>
            </a:xfrm>
            <a:prstGeom prst="rect">
              <a:avLst/>
            </a:prstGeom>
          </p:spPr>
          <p:txBody>
            <a:bodyPr vert="horz" wrap="square" lIns="0" tIns="0" rIns="0" bIns="0" anchor="t" anchorCtr="0">
              <a:sp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90204" pitchFamily="34" charset="0"/>
                <a:buNone/>
                <a:defRPr sz="1385" b="1" kern="1200" baseline="0">
                  <a:solidFill>
                    <a:schemeClr val="accent1"/>
                  </a:solidFill>
                  <a:latin typeface="Lato Regular"/>
                  <a:ea typeface="+mn-ea"/>
                  <a:cs typeface="Lato Regular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835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lnSpc>
                  <a:spcPct val="120000"/>
                </a:lnSpc>
              </a:pPr>
              <a:r>
                <a:rPr lang="zh-CN" altLang="en-US" sz="2000" b="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个人追求</a:t>
              </a:r>
              <a:endParaRPr lang="es-ES_tradnl" sz="2000" b="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5" name="Text Placeholder 2"/>
            <p:cNvSpPr txBox="1"/>
            <p:nvPr/>
          </p:nvSpPr>
          <p:spPr>
            <a:xfrm>
              <a:off x="8134266" y="3936917"/>
              <a:ext cx="2313224" cy="139410"/>
            </a:xfrm>
            <a:prstGeom prst="rect">
              <a:avLst/>
            </a:prstGeom>
          </p:spPr>
          <p:txBody>
            <a:bodyPr vert="horz" lIns="0" tIns="0" rIns="0" bIns="0" anchor="t" anchorCtr="0">
              <a:spAutoFit/>
            </a:bodyPr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buFont typeface="Arial" panose="020B0604020202090204" pitchFamily="34" charset="0"/>
                <a:buNone/>
                <a:defRPr sz="1185" b="0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ea typeface="+mn-ea"/>
                  <a:cs typeface="Lato Regular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835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40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学术</a:t>
              </a:r>
              <a:r>
                <a:rPr lang="en-US" altLang="zh-CN" sz="140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or</a:t>
              </a:r>
              <a:r>
                <a:rPr lang="zh-CN" altLang="en-US" sz="140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就业</a:t>
              </a:r>
              <a:endPara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6" name="Text Placeholder 7"/>
            <p:cNvSpPr txBox="1"/>
            <p:nvPr/>
          </p:nvSpPr>
          <p:spPr>
            <a:xfrm>
              <a:off x="8134265" y="4404610"/>
              <a:ext cx="1747657" cy="199199"/>
            </a:xfrm>
            <a:prstGeom prst="rect">
              <a:avLst/>
            </a:prstGeom>
          </p:spPr>
          <p:txBody>
            <a:bodyPr vert="horz" wrap="square" lIns="0" tIns="0" rIns="0" bIns="0" anchor="t" anchorCtr="0">
              <a:sp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90204" pitchFamily="34" charset="0"/>
                <a:buNone/>
                <a:defRPr sz="1385" b="1" kern="1200" baseline="0">
                  <a:solidFill>
                    <a:schemeClr val="accent1"/>
                  </a:solidFill>
                  <a:latin typeface="Lato Regular"/>
                  <a:ea typeface="+mn-ea"/>
                  <a:cs typeface="Lato Regular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835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lnSpc>
                  <a:spcPct val="120000"/>
                </a:lnSpc>
              </a:pPr>
              <a:r>
                <a:rPr lang="zh-CN" altLang="en-US" sz="2000" b="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自我评估</a:t>
              </a:r>
              <a:endParaRPr lang="es-ES_tradnl" sz="2000" b="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7" name="Text Placeholder 2"/>
            <p:cNvSpPr txBox="1"/>
            <p:nvPr/>
          </p:nvSpPr>
          <p:spPr>
            <a:xfrm>
              <a:off x="8134266" y="4636551"/>
              <a:ext cx="2313224" cy="139410"/>
            </a:xfrm>
            <a:prstGeom prst="rect">
              <a:avLst/>
            </a:prstGeom>
          </p:spPr>
          <p:txBody>
            <a:bodyPr vert="horz" lIns="0" tIns="0" rIns="0" bIns="0" anchor="t" anchorCtr="0">
              <a:spAutoFit/>
            </a:bodyPr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buFont typeface="Arial" panose="020B0604020202090204" pitchFamily="34" charset="0"/>
                <a:buNone/>
                <a:defRPr sz="1185" b="0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ea typeface="+mn-ea"/>
                  <a:cs typeface="Lato Regular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835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r>
                <a:rPr lang="zh-CN" altLang="en-US" sz="140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冲清北华五还是保本校或同等级</a:t>
              </a:r>
              <a:r>
                <a:rPr lang="en-US" altLang="zh-CN" sz="1400" dirty="0">
                  <a:solidFill>
                    <a:schemeClr val="tx1"/>
                  </a:solidFill>
                  <a:latin typeface="Arial" panose="020B0604020202090204" pitchFamily="34" charset="0"/>
                  <a:ea typeface="微软雅黑" panose="020B0503020204020204" pitchFamily="34" charset="-122"/>
                  <a:sym typeface="Arial" panose="020B0604020202090204" pitchFamily="34" charset="0"/>
                </a:rPr>
                <a:t>985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2049" y="-8068"/>
            <a:ext cx="3592705" cy="987782"/>
            <a:chOff x="2049" y="-8068"/>
            <a:chExt cx="3592705" cy="987782"/>
          </a:xfrm>
        </p:grpSpPr>
        <p:pic>
          <p:nvPicPr>
            <p:cNvPr id="48" name="图片 4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8449" b="38955"/>
            <a:stretch>
              <a:fillRect/>
            </a:stretch>
          </p:blipFill>
          <p:spPr>
            <a:xfrm>
              <a:off x="2049" y="-8068"/>
              <a:ext cx="1849051" cy="987782"/>
            </a:xfrm>
            <a:prstGeom prst="rect">
              <a:avLst/>
            </a:prstGeom>
          </p:spPr>
        </p:pic>
        <p:sp>
          <p:nvSpPr>
            <p:cNvPr id="49" name="TextBox 23"/>
            <p:cNvSpPr txBox="1"/>
            <p:nvPr/>
          </p:nvSpPr>
          <p:spPr>
            <a:xfrm>
              <a:off x="522413" y="363612"/>
              <a:ext cx="3072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关于择校 </a:t>
              </a:r>
            </a:p>
          </p:txBody>
        </p:sp>
      </p:grpSp>
      <p:pic>
        <p:nvPicPr>
          <p:cNvPr id="50" name="图片 4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188" y="28513"/>
            <a:ext cx="1254826" cy="125482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614FF81-E4CD-DF16-EFC7-9971B8BBFE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981" y="1119117"/>
            <a:ext cx="4904426" cy="325151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0E67C7A-1B91-E76C-1C54-1617B9ADC4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417" y="2453904"/>
            <a:ext cx="5615353" cy="27836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449" b="38955"/>
          <a:stretch>
            <a:fillRect/>
          </a:stretch>
        </p:blipFill>
        <p:spPr>
          <a:xfrm rot="16200000">
            <a:off x="-2351992" y="-110329"/>
            <a:ext cx="10098945" cy="539496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884842" y="1770037"/>
            <a:ext cx="452284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Part </a:t>
            </a:r>
            <a:r>
              <a:rPr lang="en-US" altLang="zh-CN" sz="10000" dirty="0">
                <a:solidFill>
                  <a:srgbClr val="F083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10000" dirty="0">
              <a:solidFill>
                <a:srgbClr val="F08392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" t="20649" r="63441" b="10016"/>
          <a:stretch>
            <a:fillRect/>
          </a:stretch>
        </p:blipFill>
        <p:spPr>
          <a:xfrm flipH="1">
            <a:off x="8863188" y="2329520"/>
            <a:ext cx="3328811" cy="4524703"/>
          </a:xfrm>
          <a:prstGeom prst="rect">
            <a:avLst/>
          </a:prstGeom>
        </p:spPr>
      </p:pic>
      <p:cxnSp>
        <p:nvCxnSpPr>
          <p:cNvPr id="9" name="直接连接符 8"/>
          <p:cNvCxnSpPr/>
          <p:nvPr/>
        </p:nvCxnSpPr>
        <p:spPr>
          <a:xfrm>
            <a:off x="5057407" y="4366980"/>
            <a:ext cx="3563335" cy="0"/>
          </a:xfrm>
          <a:prstGeom prst="line">
            <a:avLst/>
          </a:prstGeom>
          <a:ln w="28575">
            <a:solidFill>
              <a:srgbClr val="7030A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4973339" y="3709029"/>
            <a:ext cx="35126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初试备考经验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594754" y="1750179"/>
            <a:ext cx="4923107" cy="4504528"/>
            <a:chOff x="2742149" y="1119706"/>
            <a:chExt cx="3793598" cy="3471054"/>
          </a:xfrm>
        </p:grpSpPr>
        <p:graphicFrame>
          <p:nvGraphicFramePr>
            <p:cNvPr id="4" name="图表 3"/>
            <p:cNvGraphicFramePr/>
            <p:nvPr>
              <p:extLst>
                <p:ext uri="{D42A27DB-BD31-4B8C-83A1-F6EECF244321}">
                  <p14:modId xmlns:p14="http://schemas.microsoft.com/office/powerpoint/2010/main" val="1268962678"/>
                </p:ext>
              </p:extLst>
            </p:nvPr>
          </p:nvGraphicFramePr>
          <p:xfrm>
            <a:off x="3253409" y="1323202"/>
            <a:ext cx="2637182" cy="27121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5" name="组合 4"/>
            <p:cNvGrpSpPr/>
            <p:nvPr/>
          </p:nvGrpSpPr>
          <p:grpSpPr>
            <a:xfrm>
              <a:off x="3442514" y="1761745"/>
              <a:ext cx="2828142" cy="2829015"/>
              <a:chOff x="3491329" y="1261482"/>
              <a:chExt cx="3006725" cy="3006726"/>
            </a:xfrm>
          </p:grpSpPr>
          <p:grpSp>
            <p:nvGrpSpPr>
              <p:cNvPr id="6" name="组合 5"/>
              <p:cNvGrpSpPr/>
              <p:nvPr/>
            </p:nvGrpSpPr>
            <p:grpSpPr>
              <a:xfrm rot="900000">
                <a:off x="3491329" y="1261482"/>
                <a:ext cx="3006725" cy="3006726"/>
                <a:chOff x="3491329" y="1261482"/>
                <a:chExt cx="3006725" cy="3006726"/>
              </a:xfrm>
            </p:grpSpPr>
            <p:grpSp>
              <p:nvGrpSpPr>
                <p:cNvPr id="8" name="组合 7"/>
                <p:cNvGrpSpPr/>
                <p:nvPr/>
              </p:nvGrpSpPr>
              <p:grpSpPr>
                <a:xfrm>
                  <a:off x="5015329" y="2787070"/>
                  <a:ext cx="1482725" cy="1481138"/>
                  <a:chOff x="4549776" y="2547938"/>
                  <a:chExt cx="1482725" cy="1481138"/>
                </a:xfrm>
              </p:grpSpPr>
              <p:sp>
                <p:nvSpPr>
                  <p:cNvPr id="10" name="Freeform 5"/>
                  <p:cNvSpPr/>
                  <p:nvPr/>
                </p:nvSpPr>
                <p:spPr bwMode="auto">
                  <a:xfrm>
                    <a:off x="4735513" y="2732088"/>
                    <a:ext cx="538163" cy="538163"/>
                  </a:xfrm>
                  <a:custGeom>
                    <a:avLst/>
                    <a:gdLst>
                      <a:gd name="T0" fmla="*/ 339 w 339"/>
                      <a:gd name="T1" fmla="*/ 270 h 339"/>
                      <a:gd name="T2" fmla="*/ 270 w 339"/>
                      <a:gd name="T3" fmla="*/ 339 h 339"/>
                      <a:gd name="T4" fmla="*/ 0 w 339"/>
                      <a:gd name="T5" fmla="*/ 71 h 339"/>
                      <a:gd name="T6" fmla="*/ 70 w 339"/>
                      <a:gd name="T7" fmla="*/ 0 h 339"/>
                      <a:gd name="T8" fmla="*/ 339 w 339"/>
                      <a:gd name="T9" fmla="*/ 270 h 3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39" h="339">
                        <a:moveTo>
                          <a:pt x="339" y="270"/>
                        </a:moveTo>
                        <a:lnTo>
                          <a:pt x="270" y="339"/>
                        </a:lnTo>
                        <a:lnTo>
                          <a:pt x="0" y="71"/>
                        </a:lnTo>
                        <a:lnTo>
                          <a:pt x="70" y="0"/>
                        </a:lnTo>
                        <a:lnTo>
                          <a:pt x="339" y="270"/>
                        </a:lnTo>
                        <a:close/>
                      </a:path>
                    </a:pathLst>
                  </a:custGeom>
                  <a:solidFill>
                    <a:srgbClr val="94949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19" tIns="45709" rIns="91419" bIns="45709" numCol="1" anchor="t" anchorCtr="0" compatLnSpc="1"/>
                  <a:lstStyle/>
                  <a:p>
                    <a:endParaRPr lang="zh-CN" altLang="en-US" sz="240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11" name="Freeform 6"/>
                  <p:cNvSpPr/>
                  <p:nvPr/>
                </p:nvSpPr>
                <p:spPr bwMode="auto">
                  <a:xfrm>
                    <a:off x="4549776" y="2547938"/>
                    <a:ext cx="388938" cy="388938"/>
                  </a:xfrm>
                  <a:custGeom>
                    <a:avLst/>
                    <a:gdLst>
                      <a:gd name="T0" fmla="*/ 188 w 197"/>
                      <a:gd name="T1" fmla="*/ 77 h 197"/>
                      <a:gd name="T2" fmla="*/ 188 w 197"/>
                      <a:gd name="T3" fmla="*/ 111 h 197"/>
                      <a:gd name="T4" fmla="*/ 112 w 197"/>
                      <a:gd name="T5" fmla="*/ 187 h 197"/>
                      <a:gd name="T6" fmla="*/ 78 w 197"/>
                      <a:gd name="T7" fmla="*/ 187 h 197"/>
                      <a:gd name="T8" fmla="*/ 10 w 197"/>
                      <a:gd name="T9" fmla="*/ 120 h 197"/>
                      <a:gd name="T10" fmla="*/ 10 w 197"/>
                      <a:gd name="T11" fmla="*/ 86 h 197"/>
                      <a:gd name="T12" fmla="*/ 86 w 197"/>
                      <a:gd name="T13" fmla="*/ 9 h 197"/>
                      <a:gd name="T14" fmla="*/ 120 w 197"/>
                      <a:gd name="T15" fmla="*/ 9 h 197"/>
                      <a:gd name="T16" fmla="*/ 188 w 197"/>
                      <a:gd name="T17" fmla="*/ 77 h 19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7" h="197">
                        <a:moveTo>
                          <a:pt x="188" y="77"/>
                        </a:moveTo>
                        <a:cubicBezTo>
                          <a:pt x="197" y="87"/>
                          <a:pt x="197" y="102"/>
                          <a:pt x="188" y="111"/>
                        </a:cubicBezTo>
                        <a:cubicBezTo>
                          <a:pt x="112" y="187"/>
                          <a:pt x="112" y="187"/>
                          <a:pt x="112" y="187"/>
                        </a:cubicBezTo>
                        <a:cubicBezTo>
                          <a:pt x="102" y="197"/>
                          <a:pt x="87" y="197"/>
                          <a:pt x="78" y="187"/>
                        </a:cubicBezTo>
                        <a:cubicBezTo>
                          <a:pt x="10" y="120"/>
                          <a:pt x="10" y="120"/>
                          <a:pt x="10" y="120"/>
                        </a:cubicBezTo>
                        <a:cubicBezTo>
                          <a:pt x="0" y="110"/>
                          <a:pt x="0" y="95"/>
                          <a:pt x="10" y="86"/>
                        </a:cubicBezTo>
                        <a:cubicBezTo>
                          <a:pt x="86" y="9"/>
                          <a:pt x="86" y="9"/>
                          <a:pt x="86" y="9"/>
                        </a:cubicBezTo>
                        <a:cubicBezTo>
                          <a:pt x="95" y="0"/>
                          <a:pt x="111" y="0"/>
                          <a:pt x="120" y="9"/>
                        </a:cubicBezTo>
                        <a:lnTo>
                          <a:pt x="188" y="77"/>
                        </a:lnTo>
                        <a:close/>
                      </a:path>
                    </a:pathLst>
                  </a:custGeom>
                  <a:solidFill>
                    <a:srgbClr val="CCCC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19" tIns="45709" rIns="91419" bIns="45709" numCol="1" anchor="t" anchorCtr="0" compatLnSpc="1"/>
                  <a:lstStyle/>
                  <a:p>
                    <a:endParaRPr lang="zh-CN" altLang="en-US" sz="240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12" name="Freeform 7"/>
                  <p:cNvSpPr/>
                  <p:nvPr/>
                </p:nvSpPr>
                <p:spPr bwMode="auto">
                  <a:xfrm>
                    <a:off x="5057776" y="3052763"/>
                    <a:ext cx="974725" cy="976313"/>
                  </a:xfrm>
                  <a:custGeom>
                    <a:avLst/>
                    <a:gdLst>
                      <a:gd name="T0" fmla="*/ 86 w 494"/>
                      <a:gd name="T1" fmla="*/ 10 h 495"/>
                      <a:gd name="T2" fmla="*/ 41 w 494"/>
                      <a:gd name="T3" fmla="*/ 55 h 495"/>
                      <a:gd name="T4" fmla="*/ 31 w 494"/>
                      <a:gd name="T5" fmla="*/ 64 h 495"/>
                      <a:gd name="T6" fmla="*/ 26 w 494"/>
                      <a:gd name="T7" fmla="*/ 70 h 495"/>
                      <a:gd name="T8" fmla="*/ 9 w 494"/>
                      <a:gd name="T9" fmla="*/ 86 h 495"/>
                      <a:gd name="T10" fmla="*/ 9 w 494"/>
                      <a:gd name="T11" fmla="*/ 120 h 495"/>
                      <a:gd name="T12" fmla="*/ 374 w 494"/>
                      <a:gd name="T13" fmla="*/ 485 h 495"/>
                      <a:gd name="T14" fmla="*/ 408 w 494"/>
                      <a:gd name="T15" fmla="*/ 485 h 495"/>
                      <a:gd name="T16" fmla="*/ 425 w 494"/>
                      <a:gd name="T17" fmla="*/ 469 h 495"/>
                      <a:gd name="T18" fmla="*/ 430 w 494"/>
                      <a:gd name="T19" fmla="*/ 463 h 495"/>
                      <a:gd name="T20" fmla="*/ 440 w 494"/>
                      <a:gd name="T21" fmla="*/ 454 h 495"/>
                      <a:gd name="T22" fmla="*/ 485 w 494"/>
                      <a:gd name="T23" fmla="*/ 409 h 495"/>
                      <a:gd name="T24" fmla="*/ 485 w 494"/>
                      <a:gd name="T25" fmla="*/ 375 h 495"/>
                      <a:gd name="T26" fmla="*/ 119 w 494"/>
                      <a:gd name="T27" fmla="*/ 10 h 495"/>
                      <a:gd name="T28" fmla="*/ 86 w 494"/>
                      <a:gd name="T29" fmla="*/ 10 h 4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494" h="495">
                        <a:moveTo>
                          <a:pt x="86" y="10"/>
                        </a:moveTo>
                        <a:cubicBezTo>
                          <a:pt x="41" y="55"/>
                          <a:pt x="41" y="55"/>
                          <a:pt x="41" y="55"/>
                        </a:cubicBezTo>
                        <a:cubicBezTo>
                          <a:pt x="31" y="64"/>
                          <a:pt x="31" y="64"/>
                          <a:pt x="31" y="64"/>
                        </a:cubicBezTo>
                        <a:cubicBezTo>
                          <a:pt x="26" y="70"/>
                          <a:pt x="26" y="70"/>
                          <a:pt x="26" y="70"/>
                        </a:cubicBezTo>
                        <a:cubicBezTo>
                          <a:pt x="9" y="86"/>
                          <a:pt x="9" y="86"/>
                          <a:pt x="9" y="86"/>
                        </a:cubicBezTo>
                        <a:cubicBezTo>
                          <a:pt x="0" y="95"/>
                          <a:pt x="0" y="111"/>
                          <a:pt x="9" y="120"/>
                        </a:cubicBezTo>
                        <a:cubicBezTo>
                          <a:pt x="374" y="485"/>
                          <a:pt x="374" y="485"/>
                          <a:pt x="374" y="485"/>
                        </a:cubicBezTo>
                        <a:cubicBezTo>
                          <a:pt x="384" y="495"/>
                          <a:pt x="399" y="495"/>
                          <a:pt x="408" y="485"/>
                        </a:cubicBezTo>
                        <a:cubicBezTo>
                          <a:pt x="425" y="469"/>
                          <a:pt x="425" y="469"/>
                          <a:pt x="425" y="469"/>
                        </a:cubicBezTo>
                        <a:cubicBezTo>
                          <a:pt x="430" y="463"/>
                          <a:pt x="430" y="463"/>
                          <a:pt x="430" y="463"/>
                        </a:cubicBezTo>
                        <a:cubicBezTo>
                          <a:pt x="440" y="454"/>
                          <a:pt x="440" y="454"/>
                          <a:pt x="440" y="454"/>
                        </a:cubicBezTo>
                        <a:cubicBezTo>
                          <a:pt x="485" y="409"/>
                          <a:pt x="485" y="409"/>
                          <a:pt x="485" y="409"/>
                        </a:cubicBezTo>
                        <a:cubicBezTo>
                          <a:pt x="494" y="399"/>
                          <a:pt x="494" y="384"/>
                          <a:pt x="485" y="375"/>
                        </a:cubicBezTo>
                        <a:cubicBezTo>
                          <a:pt x="119" y="10"/>
                          <a:pt x="119" y="10"/>
                          <a:pt x="119" y="10"/>
                        </a:cubicBezTo>
                        <a:cubicBezTo>
                          <a:pt x="110" y="0"/>
                          <a:pt x="95" y="0"/>
                          <a:pt x="86" y="10"/>
                        </a:cubicBezTo>
                        <a:close/>
                      </a:path>
                    </a:pathLst>
                  </a:custGeom>
                  <a:solidFill>
                    <a:srgbClr val="76767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19" tIns="45709" rIns="91419" bIns="45709" numCol="1" anchor="t" anchorCtr="0" compatLnSpc="1"/>
                  <a:lstStyle/>
                  <a:p>
                    <a:endParaRPr lang="zh-CN" altLang="en-US" sz="240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13" name="Freeform 8"/>
                  <p:cNvSpPr/>
                  <p:nvPr/>
                </p:nvSpPr>
                <p:spPr bwMode="auto">
                  <a:xfrm>
                    <a:off x="5057776" y="3190875"/>
                    <a:ext cx="838200" cy="838200"/>
                  </a:xfrm>
                  <a:custGeom>
                    <a:avLst/>
                    <a:gdLst>
                      <a:gd name="T0" fmla="*/ 9 w 425"/>
                      <a:gd name="T1" fmla="*/ 16 h 425"/>
                      <a:gd name="T2" fmla="*/ 9 w 425"/>
                      <a:gd name="T3" fmla="*/ 50 h 425"/>
                      <a:gd name="T4" fmla="*/ 374 w 425"/>
                      <a:gd name="T5" fmla="*/ 415 h 425"/>
                      <a:gd name="T6" fmla="*/ 408 w 425"/>
                      <a:gd name="T7" fmla="*/ 415 h 425"/>
                      <a:gd name="T8" fmla="*/ 425 w 425"/>
                      <a:gd name="T9" fmla="*/ 399 h 425"/>
                      <a:gd name="T10" fmla="*/ 26 w 425"/>
                      <a:gd name="T11" fmla="*/ 0 h 425"/>
                      <a:gd name="T12" fmla="*/ 9 w 425"/>
                      <a:gd name="T13" fmla="*/ 16 h 4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25" h="425">
                        <a:moveTo>
                          <a:pt x="9" y="16"/>
                        </a:moveTo>
                        <a:cubicBezTo>
                          <a:pt x="0" y="25"/>
                          <a:pt x="0" y="41"/>
                          <a:pt x="9" y="50"/>
                        </a:cubicBezTo>
                        <a:cubicBezTo>
                          <a:pt x="374" y="415"/>
                          <a:pt x="374" y="415"/>
                          <a:pt x="374" y="415"/>
                        </a:cubicBezTo>
                        <a:cubicBezTo>
                          <a:pt x="384" y="425"/>
                          <a:pt x="399" y="425"/>
                          <a:pt x="408" y="415"/>
                        </a:cubicBezTo>
                        <a:cubicBezTo>
                          <a:pt x="425" y="399"/>
                          <a:pt x="425" y="399"/>
                          <a:pt x="425" y="399"/>
                        </a:cubicBezTo>
                        <a:cubicBezTo>
                          <a:pt x="26" y="0"/>
                          <a:pt x="26" y="0"/>
                          <a:pt x="26" y="0"/>
                        </a:cubicBezTo>
                        <a:lnTo>
                          <a:pt x="9" y="16"/>
                        </a:lnTo>
                        <a:close/>
                      </a:path>
                    </a:pathLst>
                  </a:custGeom>
                  <a:solidFill>
                    <a:srgbClr val="5A5A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19" tIns="45709" rIns="91419" bIns="45709" numCol="1" anchor="t" anchorCtr="0" compatLnSpc="1"/>
                  <a:lstStyle/>
                  <a:p>
                    <a:endParaRPr lang="zh-CN" altLang="en-US" sz="240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14" name="Freeform 9"/>
                  <p:cNvSpPr/>
                  <p:nvPr/>
                </p:nvSpPr>
                <p:spPr bwMode="auto">
                  <a:xfrm>
                    <a:off x="5118101" y="3162300"/>
                    <a:ext cx="806450" cy="804863"/>
                  </a:xfrm>
                  <a:custGeom>
                    <a:avLst/>
                    <a:gdLst>
                      <a:gd name="T0" fmla="*/ 0 w 508"/>
                      <a:gd name="T1" fmla="*/ 11 h 507"/>
                      <a:gd name="T2" fmla="*/ 496 w 508"/>
                      <a:gd name="T3" fmla="*/ 507 h 507"/>
                      <a:gd name="T4" fmla="*/ 508 w 508"/>
                      <a:gd name="T5" fmla="*/ 496 h 507"/>
                      <a:gd name="T6" fmla="*/ 13 w 508"/>
                      <a:gd name="T7" fmla="*/ 0 h 507"/>
                      <a:gd name="T8" fmla="*/ 0 w 508"/>
                      <a:gd name="T9" fmla="*/ 11 h 5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8" h="507">
                        <a:moveTo>
                          <a:pt x="0" y="11"/>
                        </a:moveTo>
                        <a:lnTo>
                          <a:pt x="496" y="507"/>
                        </a:lnTo>
                        <a:lnTo>
                          <a:pt x="508" y="496"/>
                        </a:lnTo>
                        <a:lnTo>
                          <a:pt x="13" y="0"/>
                        </a:lnTo>
                        <a:lnTo>
                          <a:pt x="0" y="11"/>
                        </a:lnTo>
                        <a:close/>
                      </a:path>
                    </a:pathLst>
                  </a:custGeom>
                  <a:solidFill>
                    <a:srgbClr val="5A5A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19" tIns="45709" rIns="91419" bIns="45709" numCol="1" anchor="t" anchorCtr="0" compatLnSpc="1"/>
                  <a:lstStyle/>
                  <a:p>
                    <a:endParaRPr lang="zh-CN" altLang="en-US" sz="240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15" name="Freeform 10"/>
                  <p:cNvSpPr/>
                  <p:nvPr/>
                </p:nvSpPr>
                <p:spPr bwMode="auto">
                  <a:xfrm>
                    <a:off x="4619626" y="2768600"/>
                    <a:ext cx="182563" cy="168275"/>
                  </a:xfrm>
                  <a:custGeom>
                    <a:avLst/>
                    <a:gdLst>
                      <a:gd name="T0" fmla="*/ 0 w 93"/>
                      <a:gd name="T1" fmla="*/ 33 h 85"/>
                      <a:gd name="T2" fmla="*/ 43 w 93"/>
                      <a:gd name="T3" fmla="*/ 75 h 85"/>
                      <a:gd name="T4" fmla="*/ 77 w 93"/>
                      <a:gd name="T5" fmla="*/ 75 h 85"/>
                      <a:gd name="T6" fmla="*/ 93 w 93"/>
                      <a:gd name="T7" fmla="*/ 59 h 85"/>
                      <a:gd name="T8" fmla="*/ 34 w 93"/>
                      <a:gd name="T9" fmla="*/ 0 h 85"/>
                      <a:gd name="T10" fmla="*/ 0 w 93"/>
                      <a:gd name="T11" fmla="*/ 33 h 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3" h="85">
                        <a:moveTo>
                          <a:pt x="0" y="33"/>
                        </a:moveTo>
                        <a:cubicBezTo>
                          <a:pt x="43" y="75"/>
                          <a:pt x="43" y="75"/>
                          <a:pt x="43" y="75"/>
                        </a:cubicBezTo>
                        <a:cubicBezTo>
                          <a:pt x="52" y="85"/>
                          <a:pt x="67" y="85"/>
                          <a:pt x="77" y="75"/>
                        </a:cubicBezTo>
                        <a:cubicBezTo>
                          <a:pt x="93" y="59"/>
                          <a:pt x="93" y="59"/>
                          <a:pt x="93" y="59"/>
                        </a:cubicBezTo>
                        <a:cubicBezTo>
                          <a:pt x="34" y="0"/>
                          <a:pt x="34" y="0"/>
                          <a:pt x="34" y="0"/>
                        </a:cubicBezTo>
                        <a:lnTo>
                          <a:pt x="0" y="33"/>
                        </a:lnTo>
                        <a:close/>
                      </a:path>
                    </a:pathLst>
                  </a:custGeom>
                  <a:solidFill>
                    <a:srgbClr val="B8B8B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19" tIns="45709" rIns="91419" bIns="45709" numCol="1" anchor="t" anchorCtr="0" compatLnSpc="1"/>
                  <a:lstStyle/>
                  <a:p>
                    <a:endParaRPr lang="zh-CN" altLang="en-US" sz="240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16" name="Freeform 11"/>
                  <p:cNvSpPr/>
                  <p:nvPr/>
                </p:nvSpPr>
                <p:spPr bwMode="auto">
                  <a:xfrm>
                    <a:off x="4699001" y="2740025"/>
                    <a:ext cx="133350" cy="133350"/>
                  </a:xfrm>
                  <a:custGeom>
                    <a:avLst/>
                    <a:gdLst>
                      <a:gd name="T0" fmla="*/ 0 w 84"/>
                      <a:gd name="T1" fmla="*/ 11 h 84"/>
                      <a:gd name="T2" fmla="*/ 73 w 84"/>
                      <a:gd name="T3" fmla="*/ 84 h 84"/>
                      <a:gd name="T4" fmla="*/ 84 w 84"/>
                      <a:gd name="T5" fmla="*/ 73 h 84"/>
                      <a:gd name="T6" fmla="*/ 11 w 84"/>
                      <a:gd name="T7" fmla="*/ 0 h 84"/>
                      <a:gd name="T8" fmla="*/ 0 w 84"/>
                      <a:gd name="T9" fmla="*/ 11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4" h="84">
                        <a:moveTo>
                          <a:pt x="0" y="11"/>
                        </a:moveTo>
                        <a:lnTo>
                          <a:pt x="73" y="84"/>
                        </a:lnTo>
                        <a:lnTo>
                          <a:pt x="84" y="73"/>
                        </a:lnTo>
                        <a:lnTo>
                          <a:pt x="11" y="0"/>
                        </a:lnTo>
                        <a:lnTo>
                          <a:pt x="0" y="11"/>
                        </a:lnTo>
                        <a:close/>
                      </a:path>
                    </a:pathLst>
                  </a:custGeom>
                  <a:solidFill>
                    <a:srgbClr val="B8B8B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19" tIns="45709" rIns="91419" bIns="45709" numCol="1" anchor="t" anchorCtr="0" compatLnSpc="1"/>
                  <a:lstStyle/>
                  <a:p>
                    <a:endParaRPr lang="zh-CN" altLang="en-US" sz="2400">
                      <a:solidFill>
                        <a:schemeClr val="bg1">
                          <a:lumMod val="50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9" name="Freeform 12"/>
                <p:cNvSpPr/>
                <p:nvPr/>
              </p:nvSpPr>
              <p:spPr bwMode="auto">
                <a:xfrm>
                  <a:off x="3491329" y="1261482"/>
                  <a:ext cx="2147888" cy="2147888"/>
                </a:xfrm>
                <a:custGeom>
                  <a:avLst/>
                  <a:gdLst>
                    <a:gd name="T0" fmla="*/ 895 w 1089"/>
                    <a:gd name="T1" fmla="*/ 194 h 1089"/>
                    <a:gd name="T2" fmla="*/ 895 w 1089"/>
                    <a:gd name="T3" fmla="*/ 895 h 1089"/>
                    <a:gd name="T4" fmla="*/ 193 w 1089"/>
                    <a:gd name="T5" fmla="*/ 895 h 1089"/>
                    <a:gd name="T6" fmla="*/ 193 w 1089"/>
                    <a:gd name="T7" fmla="*/ 194 h 1089"/>
                    <a:gd name="T8" fmla="*/ 895 w 1089"/>
                    <a:gd name="T9" fmla="*/ 194 h 10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9" h="1089">
                      <a:moveTo>
                        <a:pt x="895" y="194"/>
                      </a:moveTo>
                      <a:cubicBezTo>
                        <a:pt x="1089" y="388"/>
                        <a:pt x="1089" y="702"/>
                        <a:pt x="895" y="895"/>
                      </a:cubicBezTo>
                      <a:cubicBezTo>
                        <a:pt x="701" y="1089"/>
                        <a:pt x="387" y="1089"/>
                        <a:pt x="193" y="895"/>
                      </a:cubicBezTo>
                      <a:cubicBezTo>
                        <a:pt x="0" y="702"/>
                        <a:pt x="0" y="388"/>
                        <a:pt x="193" y="194"/>
                      </a:cubicBezTo>
                      <a:cubicBezTo>
                        <a:pt x="387" y="0"/>
                        <a:pt x="701" y="0"/>
                        <a:pt x="895" y="194"/>
                      </a:cubicBezTo>
                      <a:close/>
                    </a:path>
                  </a:pathLst>
                </a:custGeom>
                <a:solidFill>
                  <a:srgbClr val="E9E9E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/>
                <a:lstStyle/>
                <a:p>
                  <a:endParaRPr lang="zh-CN" altLang="en-US" sz="240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7" name="Freeform 14"/>
              <p:cNvSpPr/>
              <p:nvPr/>
            </p:nvSpPr>
            <p:spPr bwMode="auto">
              <a:xfrm rot="900000">
                <a:off x="3761174" y="1308636"/>
                <a:ext cx="1858620" cy="1858618"/>
              </a:xfrm>
              <a:custGeom>
                <a:avLst/>
                <a:gdLst>
                  <a:gd name="T0" fmla="*/ 809 w 984"/>
                  <a:gd name="T1" fmla="*/ 175 h 983"/>
                  <a:gd name="T2" fmla="*/ 809 w 984"/>
                  <a:gd name="T3" fmla="*/ 809 h 983"/>
                  <a:gd name="T4" fmla="*/ 175 w 984"/>
                  <a:gd name="T5" fmla="*/ 809 h 983"/>
                  <a:gd name="T6" fmla="*/ 175 w 984"/>
                  <a:gd name="T7" fmla="*/ 175 h 983"/>
                  <a:gd name="T8" fmla="*/ 809 w 984"/>
                  <a:gd name="T9" fmla="*/ 175 h 9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4" h="983">
                    <a:moveTo>
                      <a:pt x="809" y="175"/>
                    </a:moveTo>
                    <a:cubicBezTo>
                      <a:pt x="984" y="350"/>
                      <a:pt x="984" y="634"/>
                      <a:pt x="809" y="809"/>
                    </a:cubicBezTo>
                    <a:cubicBezTo>
                      <a:pt x="634" y="983"/>
                      <a:pt x="350" y="983"/>
                      <a:pt x="175" y="809"/>
                    </a:cubicBezTo>
                    <a:cubicBezTo>
                      <a:pt x="0" y="634"/>
                      <a:pt x="0" y="350"/>
                      <a:pt x="175" y="175"/>
                    </a:cubicBezTo>
                    <a:cubicBezTo>
                      <a:pt x="350" y="0"/>
                      <a:pt x="634" y="0"/>
                      <a:pt x="809" y="1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/>
              <a:lstStyle/>
              <a:p>
                <a:endParaRPr lang="zh-CN" altLang="en-US" sz="24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4344783" y="2080731"/>
              <a:ext cx="440980" cy="404499"/>
            </a:xfrm>
            <a:custGeom>
              <a:avLst/>
              <a:gdLst>
                <a:gd name="T0" fmla="*/ 79 w 126"/>
                <a:gd name="T1" fmla="*/ 53 h 115"/>
                <a:gd name="T2" fmla="*/ 83 w 126"/>
                <a:gd name="T3" fmla="*/ 69 h 115"/>
                <a:gd name="T4" fmla="*/ 83 w 126"/>
                <a:gd name="T5" fmla="*/ 77 h 115"/>
                <a:gd name="T6" fmla="*/ 89 w 126"/>
                <a:gd name="T7" fmla="*/ 71 h 115"/>
                <a:gd name="T8" fmla="*/ 83 w 126"/>
                <a:gd name="T9" fmla="*/ 49 h 115"/>
                <a:gd name="T10" fmla="*/ 64 w 126"/>
                <a:gd name="T11" fmla="*/ 46 h 115"/>
                <a:gd name="T12" fmla="*/ 122 w 126"/>
                <a:gd name="T13" fmla="*/ 105 h 115"/>
                <a:gd name="T14" fmla="*/ 118 w 126"/>
                <a:gd name="T15" fmla="*/ 105 h 115"/>
                <a:gd name="T16" fmla="*/ 122 w 126"/>
                <a:gd name="T17" fmla="*/ 29 h 115"/>
                <a:gd name="T18" fmla="*/ 122 w 126"/>
                <a:gd name="T19" fmla="*/ 19 h 115"/>
                <a:gd name="T20" fmla="*/ 76 w 126"/>
                <a:gd name="T21" fmla="*/ 13 h 115"/>
                <a:gd name="T22" fmla="*/ 63 w 126"/>
                <a:gd name="T23" fmla="*/ 0 h 115"/>
                <a:gd name="T24" fmla="*/ 51 w 126"/>
                <a:gd name="T25" fmla="*/ 13 h 115"/>
                <a:gd name="T26" fmla="*/ 5 w 126"/>
                <a:gd name="T27" fmla="*/ 19 h 115"/>
                <a:gd name="T28" fmla="*/ 5 w 126"/>
                <a:gd name="T29" fmla="*/ 29 h 115"/>
                <a:gd name="T30" fmla="*/ 9 w 126"/>
                <a:gd name="T31" fmla="*/ 105 h 115"/>
                <a:gd name="T32" fmla="*/ 0 w 126"/>
                <a:gd name="T33" fmla="*/ 110 h 115"/>
                <a:gd name="T34" fmla="*/ 122 w 126"/>
                <a:gd name="T35" fmla="*/ 115 h 115"/>
                <a:gd name="T36" fmla="*/ 122 w 126"/>
                <a:gd name="T37" fmla="*/ 105 h 115"/>
                <a:gd name="T38" fmla="*/ 58 w 126"/>
                <a:gd name="T39" fmla="*/ 8 h 115"/>
                <a:gd name="T40" fmla="*/ 68 w 126"/>
                <a:gd name="T41" fmla="*/ 8 h 115"/>
                <a:gd name="T42" fmla="*/ 68 w 126"/>
                <a:gd name="T43" fmla="*/ 17 h 115"/>
                <a:gd name="T44" fmla="*/ 63 w 126"/>
                <a:gd name="T45" fmla="*/ 19 h 115"/>
                <a:gd name="T46" fmla="*/ 56 w 126"/>
                <a:gd name="T47" fmla="*/ 13 h 115"/>
                <a:gd name="T48" fmla="*/ 112 w 126"/>
                <a:gd name="T49" fmla="*/ 105 h 115"/>
                <a:gd name="T50" fmla="*/ 14 w 126"/>
                <a:gd name="T51" fmla="*/ 105 h 115"/>
                <a:gd name="T52" fmla="*/ 112 w 126"/>
                <a:gd name="T53" fmla="*/ 29 h 115"/>
                <a:gd name="T54" fmla="*/ 59 w 126"/>
                <a:gd name="T55" fmla="*/ 91 h 115"/>
                <a:gd name="T56" fmla="*/ 71 w 126"/>
                <a:gd name="T57" fmla="*/ 89 h 115"/>
                <a:gd name="T58" fmla="*/ 79 w 126"/>
                <a:gd name="T59" fmla="*/ 80 h 115"/>
                <a:gd name="T60" fmla="*/ 78 w 126"/>
                <a:gd name="T61" fmla="*/ 76 h 115"/>
                <a:gd name="T62" fmla="*/ 62 w 126"/>
                <a:gd name="T63" fmla="*/ 50 h 115"/>
                <a:gd name="T64" fmla="*/ 44 w 126"/>
                <a:gd name="T65" fmla="*/ 53 h 115"/>
                <a:gd name="T66" fmla="*/ 44 w 126"/>
                <a:gd name="T67" fmla="*/ 85 h 115"/>
                <a:gd name="T68" fmla="*/ 48 w 126"/>
                <a:gd name="T69" fmla="*/ 57 h 115"/>
                <a:gd name="T70" fmla="*/ 57 w 126"/>
                <a:gd name="T71" fmla="*/ 53 h 115"/>
                <a:gd name="T72" fmla="*/ 58 w 126"/>
                <a:gd name="T73" fmla="*/ 72 h 115"/>
                <a:gd name="T74" fmla="*/ 68 w 126"/>
                <a:gd name="T75" fmla="*/ 83 h 115"/>
                <a:gd name="T76" fmla="*/ 59 w 126"/>
                <a:gd name="T77" fmla="*/ 86 h 115"/>
                <a:gd name="T78" fmla="*/ 43 w 126"/>
                <a:gd name="T79" fmla="*/ 6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6" h="115">
                  <a:moveTo>
                    <a:pt x="67" y="49"/>
                  </a:moveTo>
                  <a:cubicBezTo>
                    <a:pt x="72" y="49"/>
                    <a:pt x="76" y="50"/>
                    <a:pt x="79" y="53"/>
                  </a:cubicBezTo>
                  <a:cubicBezTo>
                    <a:pt x="82" y="56"/>
                    <a:pt x="84" y="61"/>
                    <a:pt x="84" y="65"/>
                  </a:cubicBezTo>
                  <a:cubicBezTo>
                    <a:pt x="84" y="67"/>
                    <a:pt x="84" y="68"/>
                    <a:pt x="83" y="69"/>
                  </a:cubicBezTo>
                  <a:cubicBezTo>
                    <a:pt x="83" y="71"/>
                    <a:pt x="82" y="72"/>
                    <a:pt x="82" y="73"/>
                  </a:cubicBezTo>
                  <a:cubicBezTo>
                    <a:pt x="81" y="75"/>
                    <a:pt x="81" y="77"/>
                    <a:pt x="83" y="77"/>
                  </a:cubicBezTo>
                  <a:cubicBezTo>
                    <a:pt x="84" y="78"/>
                    <a:pt x="86" y="78"/>
                    <a:pt x="87" y="76"/>
                  </a:cubicBezTo>
                  <a:cubicBezTo>
                    <a:pt x="88" y="75"/>
                    <a:pt x="88" y="73"/>
                    <a:pt x="89" y="71"/>
                  </a:cubicBezTo>
                  <a:cubicBezTo>
                    <a:pt x="89" y="69"/>
                    <a:pt x="90" y="67"/>
                    <a:pt x="90" y="65"/>
                  </a:cubicBezTo>
                  <a:cubicBezTo>
                    <a:pt x="90" y="59"/>
                    <a:pt x="87" y="53"/>
                    <a:pt x="83" y="49"/>
                  </a:cubicBezTo>
                  <a:cubicBezTo>
                    <a:pt x="79" y="45"/>
                    <a:pt x="73" y="43"/>
                    <a:pt x="67" y="43"/>
                  </a:cubicBezTo>
                  <a:cubicBezTo>
                    <a:pt x="66" y="43"/>
                    <a:pt x="64" y="44"/>
                    <a:pt x="64" y="46"/>
                  </a:cubicBezTo>
                  <a:cubicBezTo>
                    <a:pt x="64" y="47"/>
                    <a:pt x="66" y="49"/>
                    <a:pt x="67" y="49"/>
                  </a:cubicBezTo>
                  <a:close/>
                  <a:moveTo>
                    <a:pt x="122" y="105"/>
                  </a:moveTo>
                  <a:cubicBezTo>
                    <a:pt x="122" y="105"/>
                    <a:pt x="122" y="105"/>
                    <a:pt x="122" y="105"/>
                  </a:cubicBezTo>
                  <a:cubicBezTo>
                    <a:pt x="118" y="105"/>
                    <a:pt x="118" y="105"/>
                    <a:pt x="118" y="105"/>
                  </a:cubicBezTo>
                  <a:cubicBezTo>
                    <a:pt x="118" y="29"/>
                    <a:pt x="118" y="29"/>
                    <a:pt x="118" y="29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4" y="29"/>
                    <a:pt x="126" y="27"/>
                    <a:pt x="126" y="24"/>
                  </a:cubicBezTo>
                  <a:cubicBezTo>
                    <a:pt x="126" y="22"/>
                    <a:pt x="124" y="19"/>
                    <a:pt x="122" y="19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5" y="17"/>
                    <a:pt x="76" y="15"/>
                    <a:pt x="76" y="13"/>
                  </a:cubicBezTo>
                  <a:cubicBezTo>
                    <a:pt x="76" y="9"/>
                    <a:pt x="75" y="6"/>
                    <a:pt x="72" y="4"/>
                  </a:cubicBezTo>
                  <a:cubicBezTo>
                    <a:pt x="70" y="1"/>
                    <a:pt x="67" y="0"/>
                    <a:pt x="63" y="0"/>
                  </a:cubicBezTo>
                  <a:cubicBezTo>
                    <a:pt x="60" y="0"/>
                    <a:pt x="57" y="1"/>
                    <a:pt x="54" y="4"/>
                  </a:cubicBezTo>
                  <a:cubicBezTo>
                    <a:pt x="52" y="6"/>
                    <a:pt x="51" y="9"/>
                    <a:pt x="51" y="13"/>
                  </a:cubicBezTo>
                  <a:cubicBezTo>
                    <a:pt x="51" y="15"/>
                    <a:pt x="51" y="17"/>
                    <a:pt x="53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19"/>
                    <a:pt x="0" y="22"/>
                    <a:pt x="0" y="24"/>
                  </a:cubicBezTo>
                  <a:cubicBezTo>
                    <a:pt x="0" y="27"/>
                    <a:pt x="2" y="29"/>
                    <a:pt x="5" y="29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105"/>
                    <a:pt x="9" y="105"/>
                    <a:pt x="9" y="105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2" y="105"/>
                    <a:pt x="0" y="107"/>
                    <a:pt x="0" y="110"/>
                  </a:cubicBezTo>
                  <a:cubicBezTo>
                    <a:pt x="0" y="113"/>
                    <a:pt x="2" y="115"/>
                    <a:pt x="5" y="115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24" y="115"/>
                    <a:pt x="126" y="113"/>
                    <a:pt x="126" y="110"/>
                  </a:cubicBezTo>
                  <a:cubicBezTo>
                    <a:pt x="126" y="107"/>
                    <a:pt x="124" y="105"/>
                    <a:pt x="122" y="105"/>
                  </a:cubicBezTo>
                  <a:close/>
                  <a:moveTo>
                    <a:pt x="58" y="8"/>
                  </a:moveTo>
                  <a:cubicBezTo>
                    <a:pt x="58" y="8"/>
                    <a:pt x="58" y="8"/>
                    <a:pt x="58" y="8"/>
                  </a:cubicBezTo>
                  <a:cubicBezTo>
                    <a:pt x="60" y="6"/>
                    <a:pt x="61" y="6"/>
                    <a:pt x="63" y="6"/>
                  </a:cubicBezTo>
                  <a:cubicBezTo>
                    <a:pt x="65" y="6"/>
                    <a:pt x="67" y="6"/>
                    <a:pt x="68" y="8"/>
                  </a:cubicBezTo>
                  <a:cubicBezTo>
                    <a:pt x="69" y="9"/>
                    <a:pt x="70" y="11"/>
                    <a:pt x="70" y="13"/>
                  </a:cubicBezTo>
                  <a:cubicBezTo>
                    <a:pt x="70" y="14"/>
                    <a:pt x="69" y="16"/>
                    <a:pt x="68" y="17"/>
                  </a:cubicBezTo>
                  <a:cubicBezTo>
                    <a:pt x="67" y="19"/>
                    <a:pt x="65" y="19"/>
                    <a:pt x="63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1" y="19"/>
                    <a:pt x="60" y="19"/>
                    <a:pt x="58" y="17"/>
                  </a:cubicBezTo>
                  <a:cubicBezTo>
                    <a:pt x="57" y="16"/>
                    <a:pt x="56" y="14"/>
                    <a:pt x="56" y="13"/>
                  </a:cubicBezTo>
                  <a:cubicBezTo>
                    <a:pt x="56" y="11"/>
                    <a:pt x="57" y="9"/>
                    <a:pt x="58" y="8"/>
                  </a:cubicBezTo>
                  <a:close/>
                  <a:moveTo>
                    <a:pt x="112" y="105"/>
                  </a:moveTo>
                  <a:cubicBezTo>
                    <a:pt x="112" y="105"/>
                    <a:pt x="112" y="105"/>
                    <a:pt x="112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59" y="91"/>
                  </a:moveTo>
                  <a:cubicBezTo>
                    <a:pt x="59" y="91"/>
                    <a:pt x="59" y="91"/>
                    <a:pt x="59" y="91"/>
                  </a:cubicBezTo>
                  <a:cubicBezTo>
                    <a:pt x="63" y="91"/>
                    <a:pt x="67" y="90"/>
                    <a:pt x="71" y="89"/>
                  </a:cubicBezTo>
                  <a:cubicBezTo>
                    <a:pt x="71" y="88"/>
                    <a:pt x="71" y="88"/>
                    <a:pt x="71" y="88"/>
                  </a:cubicBezTo>
                  <a:cubicBezTo>
                    <a:pt x="74" y="87"/>
                    <a:pt x="77" y="84"/>
                    <a:pt x="79" y="80"/>
                  </a:cubicBezTo>
                  <a:cubicBezTo>
                    <a:pt x="79" y="80"/>
                    <a:pt x="79" y="80"/>
                    <a:pt x="79" y="80"/>
                  </a:cubicBezTo>
                  <a:cubicBezTo>
                    <a:pt x="80" y="79"/>
                    <a:pt x="79" y="77"/>
                    <a:pt x="78" y="76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62" y="50"/>
                    <a:pt x="62" y="50"/>
                    <a:pt x="62" y="50"/>
                  </a:cubicBezTo>
                  <a:cubicBezTo>
                    <a:pt x="62" y="48"/>
                    <a:pt x="61" y="47"/>
                    <a:pt x="59" y="47"/>
                  </a:cubicBezTo>
                  <a:cubicBezTo>
                    <a:pt x="53" y="47"/>
                    <a:pt x="48" y="49"/>
                    <a:pt x="44" y="53"/>
                  </a:cubicBezTo>
                  <a:cubicBezTo>
                    <a:pt x="40" y="57"/>
                    <a:pt x="37" y="63"/>
                    <a:pt x="37" y="69"/>
                  </a:cubicBezTo>
                  <a:cubicBezTo>
                    <a:pt x="37" y="75"/>
                    <a:pt x="40" y="81"/>
                    <a:pt x="44" y="85"/>
                  </a:cubicBezTo>
                  <a:cubicBezTo>
                    <a:pt x="48" y="89"/>
                    <a:pt x="53" y="91"/>
                    <a:pt x="59" y="91"/>
                  </a:cubicBezTo>
                  <a:close/>
                  <a:moveTo>
                    <a:pt x="48" y="57"/>
                  </a:moveTo>
                  <a:cubicBezTo>
                    <a:pt x="48" y="57"/>
                    <a:pt x="48" y="57"/>
                    <a:pt x="48" y="57"/>
                  </a:cubicBezTo>
                  <a:cubicBezTo>
                    <a:pt x="50" y="55"/>
                    <a:pt x="53" y="53"/>
                    <a:pt x="57" y="53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7" y="70"/>
                    <a:pt x="57" y="71"/>
                    <a:pt x="58" y="72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1" y="81"/>
                    <a:pt x="69" y="82"/>
                    <a:pt x="68" y="83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5" y="85"/>
                    <a:pt x="62" y="86"/>
                    <a:pt x="59" y="86"/>
                  </a:cubicBezTo>
                  <a:cubicBezTo>
                    <a:pt x="55" y="86"/>
                    <a:pt x="51" y="84"/>
                    <a:pt x="48" y="81"/>
                  </a:cubicBezTo>
                  <a:cubicBezTo>
                    <a:pt x="45" y="78"/>
                    <a:pt x="43" y="74"/>
                    <a:pt x="43" y="69"/>
                  </a:cubicBezTo>
                  <a:cubicBezTo>
                    <a:pt x="43" y="64"/>
                    <a:pt x="45" y="60"/>
                    <a:pt x="48" y="57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/>
            <a:lstStyle/>
            <a:p>
              <a:endParaRPr lang="zh-CN" altLang="en-US" sz="24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" name="Rectangle 24"/>
            <p:cNvSpPr>
              <a:spLocks noChangeArrowheads="1"/>
            </p:cNvSpPr>
            <p:nvPr/>
          </p:nvSpPr>
          <p:spPr bwMode="auto">
            <a:xfrm>
              <a:off x="3846096" y="2562600"/>
              <a:ext cx="1451808" cy="133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endParaRPr lang="en-US" altLang="zh-CN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0" name="Rectangle 24"/>
            <p:cNvSpPr>
              <a:spLocks noChangeArrowheads="1"/>
            </p:cNvSpPr>
            <p:nvPr/>
          </p:nvSpPr>
          <p:spPr bwMode="auto">
            <a:xfrm>
              <a:off x="2742149" y="1689215"/>
              <a:ext cx="599245" cy="455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3200" b="1" dirty="0">
                  <a:solidFill>
                    <a:schemeClr val="bg1">
                      <a:lumMod val="50000"/>
                    </a:schemeClr>
                  </a:solidFill>
                </a:rPr>
                <a:t>15%</a:t>
              </a:r>
              <a:endParaRPr lang="en-US" altLang="zh-CN" sz="2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2886165" y="3495742"/>
              <a:ext cx="599245" cy="455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3200" b="1" dirty="0">
                  <a:solidFill>
                    <a:schemeClr val="bg1">
                      <a:lumMod val="50000"/>
                    </a:schemeClr>
                  </a:solidFill>
                </a:rPr>
                <a:t>40%</a:t>
              </a:r>
              <a:endParaRPr lang="en-US" altLang="zh-CN" sz="2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" name="Rectangle 24"/>
            <p:cNvSpPr>
              <a:spLocks noChangeArrowheads="1"/>
            </p:cNvSpPr>
            <p:nvPr/>
          </p:nvSpPr>
          <p:spPr bwMode="auto">
            <a:xfrm>
              <a:off x="5154074" y="1119706"/>
              <a:ext cx="599245" cy="425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3200" b="1" dirty="0">
                  <a:solidFill>
                    <a:schemeClr val="bg1">
                      <a:lumMod val="50000"/>
                    </a:schemeClr>
                  </a:solidFill>
                </a:rPr>
                <a:t>15%</a:t>
              </a:r>
              <a:endParaRPr lang="en-US" altLang="zh-CN" sz="2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Rectangle 24"/>
            <p:cNvSpPr>
              <a:spLocks noChangeArrowheads="1"/>
            </p:cNvSpPr>
            <p:nvPr/>
          </p:nvSpPr>
          <p:spPr bwMode="auto">
            <a:xfrm>
              <a:off x="5936502" y="2478623"/>
              <a:ext cx="599245" cy="425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ts val="300"/>
                </a:spcBef>
              </a:pPr>
              <a:r>
                <a:rPr lang="en-US" altLang="zh-CN" sz="3200" b="1" dirty="0">
                  <a:solidFill>
                    <a:schemeClr val="bg1">
                      <a:lumMod val="50000"/>
                    </a:schemeClr>
                  </a:solidFill>
                </a:rPr>
                <a:t>30%</a:t>
              </a:r>
              <a:endParaRPr lang="en-US" altLang="zh-CN" sz="24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1" name="Rectangle 29"/>
          <p:cNvSpPr/>
          <p:nvPr/>
        </p:nvSpPr>
        <p:spPr>
          <a:xfrm>
            <a:off x="1610724" y="2541682"/>
            <a:ext cx="2111644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90204" pitchFamily="34" charset="0"/>
              </a:rPr>
              <a:t>核心：反复刷选择题。</a:t>
            </a:r>
            <a:endParaRPr lang="en-US" altLang="zh-CN" sz="1400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Arial" panose="020B0604020202090204" pitchFamily="34" charset="0"/>
            </a:endParaRPr>
          </a:p>
        </p:txBody>
      </p:sp>
      <p:sp>
        <p:nvSpPr>
          <p:cNvPr id="32" name="Rectangle 30"/>
          <p:cNvSpPr/>
          <p:nvPr/>
        </p:nvSpPr>
        <p:spPr>
          <a:xfrm>
            <a:off x="1610724" y="2201357"/>
            <a:ext cx="16349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政治：</a:t>
            </a:r>
            <a:r>
              <a:rPr lang="en-US" altLang="zh-CN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64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3" name="Rectangle 29"/>
          <p:cNvSpPr/>
          <p:nvPr/>
        </p:nvSpPr>
        <p:spPr>
          <a:xfrm>
            <a:off x="7851532" y="1832025"/>
            <a:ext cx="2395554" cy="700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  <a:sym typeface="Arial" panose="020B0604020202090204" pitchFamily="34" charset="0"/>
              </a:rPr>
              <a:t>核心：坚持背单词，客观题为主，主观题靠积累和练习</a:t>
            </a:r>
            <a:endParaRPr lang="en-US" altLang="zh-CN" sz="1400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Arial" panose="020B0604020202090204" pitchFamily="34" charset="0"/>
            </a:endParaRPr>
          </a:p>
        </p:txBody>
      </p:sp>
      <p:sp>
        <p:nvSpPr>
          <p:cNvPr id="34" name="Rectangle 30"/>
          <p:cNvSpPr/>
          <p:nvPr/>
        </p:nvSpPr>
        <p:spPr>
          <a:xfrm>
            <a:off x="7851532" y="1491700"/>
            <a:ext cx="18411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英语：</a:t>
            </a:r>
            <a:r>
              <a:rPr lang="en-US" altLang="zh-CN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83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5" name="Rectangle 29"/>
          <p:cNvSpPr/>
          <p:nvPr/>
        </p:nvSpPr>
        <p:spPr>
          <a:xfrm>
            <a:off x="1528070" y="4635498"/>
            <a:ext cx="2111644" cy="700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核心：把所有能拿到的分都拿到</a:t>
            </a:r>
            <a:endParaRPr lang="en-US" altLang="zh-CN" sz="1400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Arial" panose="020B0604020202090204" pitchFamily="34" charset="0"/>
            </a:endParaRPr>
          </a:p>
        </p:txBody>
      </p:sp>
      <p:sp>
        <p:nvSpPr>
          <p:cNvPr id="36" name="Rectangle 30"/>
          <p:cNvSpPr/>
          <p:nvPr/>
        </p:nvSpPr>
        <p:spPr>
          <a:xfrm>
            <a:off x="1528071" y="4295173"/>
            <a:ext cx="16349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专业课：</a:t>
            </a:r>
            <a:r>
              <a:rPr lang="en-US" altLang="zh-CN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121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37" name="Rectangle 29"/>
          <p:cNvSpPr/>
          <p:nvPr/>
        </p:nvSpPr>
        <p:spPr>
          <a:xfrm>
            <a:off x="8681809" y="3760644"/>
            <a:ext cx="2523219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90204" pitchFamily="34" charset="0"/>
              </a:rPr>
              <a:t>核心：刷题！刷好题！刷错题！</a:t>
            </a:r>
            <a:endParaRPr lang="en-US" altLang="zh-CN" sz="1400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90204" pitchFamily="34" charset="0"/>
              <a:sym typeface="Arial" panose="020B0604020202090204" pitchFamily="34" charset="0"/>
            </a:endParaRPr>
          </a:p>
        </p:txBody>
      </p:sp>
      <p:sp>
        <p:nvSpPr>
          <p:cNvPr id="38" name="Rectangle 30"/>
          <p:cNvSpPr/>
          <p:nvPr/>
        </p:nvSpPr>
        <p:spPr>
          <a:xfrm>
            <a:off x="8681810" y="3420319"/>
            <a:ext cx="16234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数学：</a:t>
            </a:r>
            <a:r>
              <a:rPr lang="en-US" altLang="zh-CN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139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049" y="-8068"/>
            <a:ext cx="3592705" cy="987782"/>
            <a:chOff x="2049" y="-8068"/>
            <a:chExt cx="3592705" cy="987782"/>
          </a:xfrm>
        </p:grpSpPr>
        <p:pic>
          <p:nvPicPr>
            <p:cNvPr id="40" name="图片 39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8449" b="38955"/>
            <a:stretch>
              <a:fillRect/>
            </a:stretch>
          </p:blipFill>
          <p:spPr>
            <a:xfrm>
              <a:off x="2049" y="-8068"/>
              <a:ext cx="1849051" cy="987782"/>
            </a:xfrm>
            <a:prstGeom prst="rect">
              <a:avLst/>
            </a:prstGeom>
          </p:spPr>
        </p:pic>
        <p:sp>
          <p:nvSpPr>
            <p:cNvPr id="41" name="TextBox 23"/>
            <p:cNvSpPr txBox="1"/>
            <p:nvPr/>
          </p:nvSpPr>
          <p:spPr>
            <a:xfrm>
              <a:off x="522413" y="363612"/>
              <a:ext cx="30723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初试备考经验 </a:t>
              </a:r>
            </a:p>
          </p:txBody>
        </p:sp>
      </p:grpSp>
      <p:pic>
        <p:nvPicPr>
          <p:cNvPr id="42" name="图片 4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188" y="28513"/>
            <a:ext cx="1254826" cy="1254826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0EE39C2C-D797-5E47-9ACE-3C1B7AC9C739}"/>
              </a:ext>
            </a:extLst>
          </p:cNvPr>
          <p:cNvSpPr txBox="1"/>
          <p:nvPr/>
        </p:nvSpPr>
        <p:spPr>
          <a:xfrm>
            <a:off x="5393838" y="3837899"/>
            <a:ext cx="1250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时间分布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>
          <a:xfrm rot="4351113">
            <a:off x="5183662" y="2131610"/>
            <a:ext cx="4463045" cy="3078445"/>
            <a:chOff x="940378" y="1114346"/>
            <a:chExt cx="7056438" cy="4867275"/>
          </a:xfrm>
        </p:grpSpPr>
        <p:sp>
          <p:nvSpPr>
            <p:cNvPr id="6" name="Arc 682"/>
            <p:cNvSpPr/>
            <p:nvPr/>
          </p:nvSpPr>
          <p:spPr bwMode="auto">
            <a:xfrm rot="18746405">
              <a:off x="3554196" y="1119903"/>
              <a:ext cx="1014413" cy="1003300"/>
            </a:xfrm>
            <a:custGeom>
              <a:avLst/>
              <a:gdLst>
                <a:gd name="T0" fmla="*/ 2147483647 w 21600"/>
                <a:gd name="T1" fmla="*/ 0 h 21356"/>
                <a:gd name="T2" fmla="*/ 2147483647 w 21600"/>
                <a:gd name="T3" fmla="*/ 2147483647 h 21356"/>
                <a:gd name="T4" fmla="*/ 0 w 21600"/>
                <a:gd name="T5" fmla="*/ 2147483647 h 21356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356"/>
                <a:gd name="T11" fmla="*/ 21600 w 21600"/>
                <a:gd name="T12" fmla="*/ 21356 h 2135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356" fill="none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</a:path>
                <a:path w="21600" h="21356" stroke="0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lnTo>
                    <a:pt x="0" y="21356"/>
                  </a:lnTo>
                  <a:lnTo>
                    <a:pt x="3237" y="-1"/>
                  </a:lnTo>
                  <a:close/>
                </a:path>
              </a:pathLst>
            </a:custGeom>
            <a:noFill/>
            <a:ln w="9525">
              <a:solidFill>
                <a:schemeClr val="bg1">
                  <a:lumMod val="50000"/>
                </a:schemeClr>
              </a:solidFill>
              <a:prstDash val="sysDot"/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just" defTabSz="999490" latinLnBrk="1">
                <a:lnSpc>
                  <a:spcPct val="120000"/>
                </a:lnSpc>
                <a:defRPr/>
              </a:pPr>
              <a:endParaRPr kumimoji="1" lang="zh-CN" altLang="en-US" sz="855" kern="0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7" name="Freeform 673"/>
            <p:cNvSpPr>
              <a:spLocks noEditPoints="1"/>
            </p:cNvSpPr>
            <p:nvPr/>
          </p:nvSpPr>
          <p:spPr bwMode="auto">
            <a:xfrm rot="21275257">
              <a:off x="4204278" y="1579484"/>
              <a:ext cx="2628900" cy="2630487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prstDash val="sysDot"/>
                  <a:rou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</a:pPr>
              <a:endParaRPr kumimoji="1" lang="zh-CN" altLang="en-US" sz="855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8" name="Freeform 675"/>
            <p:cNvSpPr>
              <a:spLocks noEditPoints="1"/>
            </p:cNvSpPr>
            <p:nvPr/>
          </p:nvSpPr>
          <p:spPr bwMode="auto">
            <a:xfrm rot="21275257">
              <a:off x="940378" y="1649334"/>
              <a:ext cx="3429000" cy="3429000"/>
            </a:xfrm>
            <a:custGeom>
              <a:avLst/>
              <a:gdLst>
                <a:gd name="T0" fmla="*/ 2147483647 w 2622"/>
                <a:gd name="T1" fmla="*/ 2147483647 h 2622"/>
                <a:gd name="T2" fmla="*/ 2147483647 w 2622"/>
                <a:gd name="T3" fmla="*/ 2147483647 h 2622"/>
                <a:gd name="T4" fmla="*/ 2147483647 w 2622"/>
                <a:gd name="T5" fmla="*/ 2147483647 h 2622"/>
                <a:gd name="T6" fmla="*/ 2147483647 w 2622"/>
                <a:gd name="T7" fmla="*/ 2147483647 h 2622"/>
                <a:gd name="T8" fmla="*/ 2147483647 w 2622"/>
                <a:gd name="T9" fmla="*/ 2147483647 h 2622"/>
                <a:gd name="T10" fmla="*/ 2147483647 w 2622"/>
                <a:gd name="T11" fmla="*/ 2147483647 h 2622"/>
                <a:gd name="T12" fmla="*/ 2147483647 w 2622"/>
                <a:gd name="T13" fmla="*/ 2147483647 h 2622"/>
                <a:gd name="T14" fmla="*/ 2147483647 w 2622"/>
                <a:gd name="T15" fmla="*/ 2147483647 h 2622"/>
                <a:gd name="T16" fmla="*/ 2147483647 w 2622"/>
                <a:gd name="T17" fmla="*/ 2147483647 h 2622"/>
                <a:gd name="T18" fmla="*/ 2147483647 w 2622"/>
                <a:gd name="T19" fmla="*/ 2147483647 h 2622"/>
                <a:gd name="T20" fmla="*/ 2147483647 w 2622"/>
                <a:gd name="T21" fmla="*/ 2147483647 h 2622"/>
                <a:gd name="T22" fmla="*/ 2147483647 w 2622"/>
                <a:gd name="T23" fmla="*/ 2147483647 h 2622"/>
                <a:gd name="T24" fmla="*/ 2147483647 w 2622"/>
                <a:gd name="T25" fmla="*/ 2147483647 h 2622"/>
                <a:gd name="T26" fmla="*/ 2147483647 w 2622"/>
                <a:gd name="T27" fmla="*/ 2147483647 h 2622"/>
                <a:gd name="T28" fmla="*/ 2147483647 w 2622"/>
                <a:gd name="T29" fmla="*/ 2147483647 h 2622"/>
                <a:gd name="T30" fmla="*/ 2147483647 w 2622"/>
                <a:gd name="T31" fmla="*/ 2147483647 h 2622"/>
                <a:gd name="T32" fmla="*/ 2147483647 w 2622"/>
                <a:gd name="T33" fmla="*/ 2147483647 h 2622"/>
                <a:gd name="T34" fmla="*/ 2147483647 w 2622"/>
                <a:gd name="T35" fmla="*/ 2147483647 h 2622"/>
                <a:gd name="T36" fmla="*/ 2147483647 w 2622"/>
                <a:gd name="T37" fmla="*/ 2147483647 h 2622"/>
                <a:gd name="T38" fmla="*/ 2147483647 w 2622"/>
                <a:gd name="T39" fmla="*/ 2147483647 h 2622"/>
                <a:gd name="T40" fmla="*/ 2147483647 w 2622"/>
                <a:gd name="T41" fmla="*/ 2147483647 h 2622"/>
                <a:gd name="T42" fmla="*/ 2147483647 w 2622"/>
                <a:gd name="T43" fmla="*/ 2147483647 h 2622"/>
                <a:gd name="T44" fmla="*/ 2147483647 w 2622"/>
                <a:gd name="T45" fmla="*/ 2147483647 h 2622"/>
                <a:gd name="T46" fmla="*/ 2147483647 w 2622"/>
                <a:gd name="T47" fmla="*/ 2147483647 h 2622"/>
                <a:gd name="T48" fmla="*/ 2147483647 w 2622"/>
                <a:gd name="T49" fmla="*/ 2147483647 h 2622"/>
                <a:gd name="T50" fmla="*/ 2147483647 w 2622"/>
                <a:gd name="T51" fmla="*/ 2147483647 h 2622"/>
                <a:gd name="T52" fmla="*/ 2147483647 w 2622"/>
                <a:gd name="T53" fmla="*/ 2147483647 h 2622"/>
                <a:gd name="T54" fmla="*/ 2147483647 w 2622"/>
                <a:gd name="T55" fmla="*/ 2147483647 h 2622"/>
                <a:gd name="T56" fmla="*/ 2147483647 w 2622"/>
                <a:gd name="T57" fmla="*/ 2147483647 h 2622"/>
                <a:gd name="T58" fmla="*/ 2147483647 w 2622"/>
                <a:gd name="T59" fmla="*/ 2147483647 h 2622"/>
                <a:gd name="T60" fmla="*/ 2147483647 w 2622"/>
                <a:gd name="T61" fmla="*/ 2147483647 h 2622"/>
                <a:gd name="T62" fmla="*/ 2147483647 w 2622"/>
                <a:gd name="T63" fmla="*/ 2147483647 h 2622"/>
                <a:gd name="T64" fmla="*/ 2147483647 w 2622"/>
                <a:gd name="T65" fmla="*/ 2147483647 h 2622"/>
                <a:gd name="T66" fmla="*/ 2147483647 w 2622"/>
                <a:gd name="T67" fmla="*/ 2147483647 h 2622"/>
                <a:gd name="T68" fmla="*/ 2147483647 w 2622"/>
                <a:gd name="T69" fmla="*/ 2147483647 h 2622"/>
                <a:gd name="T70" fmla="*/ 2147483647 w 2622"/>
                <a:gd name="T71" fmla="*/ 2147483647 h 2622"/>
                <a:gd name="T72" fmla="*/ 2147483647 w 2622"/>
                <a:gd name="T73" fmla="*/ 2147483647 h 2622"/>
                <a:gd name="T74" fmla="*/ 2147483647 w 2622"/>
                <a:gd name="T75" fmla="*/ 2147483647 h 2622"/>
                <a:gd name="T76" fmla="*/ 2147483647 w 2622"/>
                <a:gd name="T77" fmla="*/ 2147483647 h 2622"/>
                <a:gd name="T78" fmla="*/ 2147483647 w 2622"/>
                <a:gd name="T79" fmla="*/ 2147483647 h 2622"/>
                <a:gd name="T80" fmla="*/ 2147483647 w 2622"/>
                <a:gd name="T81" fmla="*/ 2147483647 h 2622"/>
                <a:gd name="T82" fmla="*/ 2147483647 w 2622"/>
                <a:gd name="T83" fmla="*/ 2147483647 h 2622"/>
                <a:gd name="T84" fmla="*/ 2147483647 w 2622"/>
                <a:gd name="T85" fmla="*/ 2147483647 h 2622"/>
                <a:gd name="T86" fmla="*/ 2147483647 w 2622"/>
                <a:gd name="T87" fmla="*/ 2147483647 h 2622"/>
                <a:gd name="T88" fmla="*/ 2147483647 w 2622"/>
                <a:gd name="T89" fmla="*/ 2147483647 h 2622"/>
                <a:gd name="T90" fmla="*/ 2147483647 w 2622"/>
                <a:gd name="T91" fmla="*/ 2147483647 h 2622"/>
                <a:gd name="T92" fmla="*/ 2147483647 w 2622"/>
                <a:gd name="T93" fmla="*/ 2147483647 h 2622"/>
                <a:gd name="T94" fmla="*/ 2147483647 w 2622"/>
                <a:gd name="T95" fmla="*/ 2147483647 h 2622"/>
                <a:gd name="T96" fmla="*/ 2147483647 w 2622"/>
                <a:gd name="T97" fmla="*/ 2147483647 h 2622"/>
                <a:gd name="T98" fmla="*/ 2147483647 w 2622"/>
                <a:gd name="T99" fmla="*/ 2147483647 h 2622"/>
                <a:gd name="T100" fmla="*/ 2147483647 w 2622"/>
                <a:gd name="T101" fmla="*/ 2147483647 h 2622"/>
                <a:gd name="T102" fmla="*/ 2147483647 w 2622"/>
                <a:gd name="T103" fmla="*/ 2147483647 h 2622"/>
                <a:gd name="T104" fmla="*/ 2147483647 w 2622"/>
                <a:gd name="T105" fmla="*/ 2147483647 h 2622"/>
                <a:gd name="T106" fmla="*/ 2147483647 w 2622"/>
                <a:gd name="T107" fmla="*/ 2147483647 h 262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2622"/>
                <a:gd name="T163" fmla="*/ 0 h 2622"/>
                <a:gd name="T164" fmla="*/ 2622 w 2622"/>
                <a:gd name="T165" fmla="*/ 2622 h 262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2622" h="2622">
                  <a:moveTo>
                    <a:pt x="2622" y="1382"/>
                  </a:moveTo>
                  <a:lnTo>
                    <a:pt x="2622" y="1240"/>
                  </a:lnTo>
                  <a:lnTo>
                    <a:pt x="2520" y="1240"/>
                  </a:lnTo>
                  <a:lnTo>
                    <a:pt x="2516" y="1196"/>
                  </a:lnTo>
                  <a:lnTo>
                    <a:pt x="2512" y="1152"/>
                  </a:lnTo>
                  <a:lnTo>
                    <a:pt x="2506" y="1110"/>
                  </a:lnTo>
                  <a:lnTo>
                    <a:pt x="2498" y="1068"/>
                  </a:lnTo>
                  <a:lnTo>
                    <a:pt x="2596" y="1040"/>
                  </a:lnTo>
                  <a:lnTo>
                    <a:pt x="2560" y="904"/>
                  </a:lnTo>
                  <a:lnTo>
                    <a:pt x="2460" y="930"/>
                  </a:lnTo>
                  <a:lnTo>
                    <a:pt x="2446" y="888"/>
                  </a:lnTo>
                  <a:lnTo>
                    <a:pt x="2430" y="848"/>
                  </a:lnTo>
                  <a:lnTo>
                    <a:pt x="2412" y="808"/>
                  </a:lnTo>
                  <a:lnTo>
                    <a:pt x="2394" y="768"/>
                  </a:lnTo>
                  <a:lnTo>
                    <a:pt x="2482" y="718"/>
                  </a:lnTo>
                  <a:lnTo>
                    <a:pt x="2412" y="594"/>
                  </a:lnTo>
                  <a:lnTo>
                    <a:pt x="2322" y="646"/>
                  </a:lnTo>
                  <a:lnTo>
                    <a:pt x="2298" y="610"/>
                  </a:lnTo>
                  <a:lnTo>
                    <a:pt x="2272" y="574"/>
                  </a:lnTo>
                  <a:lnTo>
                    <a:pt x="2244" y="540"/>
                  </a:lnTo>
                  <a:lnTo>
                    <a:pt x="2216" y="508"/>
                  </a:lnTo>
                  <a:lnTo>
                    <a:pt x="2290" y="434"/>
                  </a:lnTo>
                  <a:lnTo>
                    <a:pt x="2188" y="334"/>
                  </a:lnTo>
                  <a:lnTo>
                    <a:pt x="2116" y="406"/>
                  </a:lnTo>
                  <a:lnTo>
                    <a:pt x="2082" y="378"/>
                  </a:lnTo>
                  <a:lnTo>
                    <a:pt x="2048" y="352"/>
                  </a:lnTo>
                  <a:lnTo>
                    <a:pt x="2014" y="326"/>
                  </a:lnTo>
                  <a:lnTo>
                    <a:pt x="1978" y="300"/>
                  </a:lnTo>
                  <a:lnTo>
                    <a:pt x="2028" y="212"/>
                  </a:lnTo>
                  <a:lnTo>
                    <a:pt x="1906" y="140"/>
                  </a:lnTo>
                  <a:lnTo>
                    <a:pt x="1854" y="230"/>
                  </a:lnTo>
                  <a:lnTo>
                    <a:pt x="1816" y="210"/>
                  </a:lnTo>
                  <a:lnTo>
                    <a:pt x="1776" y="194"/>
                  </a:lnTo>
                  <a:lnTo>
                    <a:pt x="1734" y="178"/>
                  </a:lnTo>
                  <a:lnTo>
                    <a:pt x="1694" y="162"/>
                  </a:lnTo>
                  <a:lnTo>
                    <a:pt x="1720" y="64"/>
                  </a:lnTo>
                  <a:lnTo>
                    <a:pt x="1582" y="26"/>
                  </a:lnTo>
                  <a:lnTo>
                    <a:pt x="1556" y="126"/>
                  </a:lnTo>
                  <a:lnTo>
                    <a:pt x="1514" y="118"/>
                  </a:lnTo>
                  <a:lnTo>
                    <a:pt x="1470" y="112"/>
                  </a:lnTo>
                  <a:lnTo>
                    <a:pt x="1426" y="106"/>
                  </a:lnTo>
                  <a:lnTo>
                    <a:pt x="1382" y="104"/>
                  </a:lnTo>
                  <a:lnTo>
                    <a:pt x="1382" y="0"/>
                  </a:lnTo>
                  <a:lnTo>
                    <a:pt x="1240" y="0"/>
                  </a:lnTo>
                  <a:lnTo>
                    <a:pt x="1240" y="104"/>
                  </a:lnTo>
                  <a:lnTo>
                    <a:pt x="1196" y="106"/>
                  </a:lnTo>
                  <a:lnTo>
                    <a:pt x="1154" y="112"/>
                  </a:lnTo>
                  <a:lnTo>
                    <a:pt x="1110" y="118"/>
                  </a:lnTo>
                  <a:lnTo>
                    <a:pt x="1068" y="126"/>
                  </a:lnTo>
                  <a:lnTo>
                    <a:pt x="1042" y="26"/>
                  </a:lnTo>
                  <a:lnTo>
                    <a:pt x="904" y="64"/>
                  </a:lnTo>
                  <a:lnTo>
                    <a:pt x="930" y="162"/>
                  </a:lnTo>
                  <a:lnTo>
                    <a:pt x="890" y="178"/>
                  </a:lnTo>
                  <a:lnTo>
                    <a:pt x="848" y="194"/>
                  </a:lnTo>
                  <a:lnTo>
                    <a:pt x="808" y="210"/>
                  </a:lnTo>
                  <a:lnTo>
                    <a:pt x="770" y="230"/>
                  </a:lnTo>
                  <a:lnTo>
                    <a:pt x="718" y="140"/>
                  </a:lnTo>
                  <a:lnTo>
                    <a:pt x="594" y="212"/>
                  </a:lnTo>
                  <a:lnTo>
                    <a:pt x="646" y="300"/>
                  </a:lnTo>
                  <a:lnTo>
                    <a:pt x="610" y="326"/>
                  </a:lnTo>
                  <a:lnTo>
                    <a:pt x="576" y="352"/>
                  </a:lnTo>
                  <a:lnTo>
                    <a:pt x="542" y="378"/>
                  </a:lnTo>
                  <a:lnTo>
                    <a:pt x="508" y="406"/>
                  </a:lnTo>
                  <a:lnTo>
                    <a:pt x="436" y="334"/>
                  </a:lnTo>
                  <a:lnTo>
                    <a:pt x="334" y="434"/>
                  </a:lnTo>
                  <a:lnTo>
                    <a:pt x="408" y="508"/>
                  </a:lnTo>
                  <a:lnTo>
                    <a:pt x="378" y="540"/>
                  </a:lnTo>
                  <a:lnTo>
                    <a:pt x="352" y="574"/>
                  </a:lnTo>
                  <a:lnTo>
                    <a:pt x="326" y="610"/>
                  </a:lnTo>
                  <a:lnTo>
                    <a:pt x="302" y="646"/>
                  </a:lnTo>
                  <a:lnTo>
                    <a:pt x="212" y="594"/>
                  </a:lnTo>
                  <a:lnTo>
                    <a:pt x="140" y="718"/>
                  </a:lnTo>
                  <a:lnTo>
                    <a:pt x="230" y="768"/>
                  </a:lnTo>
                  <a:lnTo>
                    <a:pt x="212" y="808"/>
                  </a:lnTo>
                  <a:lnTo>
                    <a:pt x="194" y="848"/>
                  </a:lnTo>
                  <a:lnTo>
                    <a:pt x="178" y="888"/>
                  </a:lnTo>
                  <a:lnTo>
                    <a:pt x="164" y="930"/>
                  </a:lnTo>
                  <a:lnTo>
                    <a:pt x="64" y="904"/>
                  </a:lnTo>
                  <a:lnTo>
                    <a:pt x="26" y="1040"/>
                  </a:lnTo>
                  <a:lnTo>
                    <a:pt x="126" y="1068"/>
                  </a:lnTo>
                  <a:lnTo>
                    <a:pt x="118" y="1110"/>
                  </a:lnTo>
                  <a:lnTo>
                    <a:pt x="112" y="1152"/>
                  </a:lnTo>
                  <a:lnTo>
                    <a:pt x="108" y="1196"/>
                  </a:lnTo>
                  <a:lnTo>
                    <a:pt x="104" y="1240"/>
                  </a:lnTo>
                  <a:lnTo>
                    <a:pt x="0" y="1240"/>
                  </a:lnTo>
                  <a:lnTo>
                    <a:pt x="0" y="1382"/>
                  </a:lnTo>
                  <a:lnTo>
                    <a:pt x="104" y="1382"/>
                  </a:lnTo>
                  <a:lnTo>
                    <a:pt x="108" y="1426"/>
                  </a:lnTo>
                  <a:lnTo>
                    <a:pt x="112" y="1470"/>
                  </a:lnTo>
                  <a:lnTo>
                    <a:pt x="118" y="1512"/>
                  </a:lnTo>
                  <a:lnTo>
                    <a:pt x="126" y="1556"/>
                  </a:lnTo>
                  <a:lnTo>
                    <a:pt x="26" y="1582"/>
                  </a:lnTo>
                  <a:lnTo>
                    <a:pt x="64" y="1720"/>
                  </a:lnTo>
                  <a:lnTo>
                    <a:pt x="164" y="1692"/>
                  </a:lnTo>
                  <a:lnTo>
                    <a:pt x="178" y="1734"/>
                  </a:lnTo>
                  <a:lnTo>
                    <a:pt x="194" y="1774"/>
                  </a:lnTo>
                  <a:lnTo>
                    <a:pt x="212" y="1814"/>
                  </a:lnTo>
                  <a:lnTo>
                    <a:pt x="230" y="1854"/>
                  </a:lnTo>
                  <a:lnTo>
                    <a:pt x="140" y="1906"/>
                  </a:lnTo>
                  <a:lnTo>
                    <a:pt x="212" y="2028"/>
                  </a:lnTo>
                  <a:lnTo>
                    <a:pt x="302" y="1978"/>
                  </a:lnTo>
                  <a:lnTo>
                    <a:pt x="326" y="2014"/>
                  </a:lnTo>
                  <a:lnTo>
                    <a:pt x="352" y="2048"/>
                  </a:lnTo>
                  <a:lnTo>
                    <a:pt x="378" y="2082"/>
                  </a:lnTo>
                  <a:lnTo>
                    <a:pt x="408" y="2116"/>
                  </a:lnTo>
                  <a:lnTo>
                    <a:pt x="334" y="2188"/>
                  </a:lnTo>
                  <a:lnTo>
                    <a:pt x="436" y="2288"/>
                  </a:lnTo>
                  <a:lnTo>
                    <a:pt x="508" y="2216"/>
                  </a:lnTo>
                  <a:lnTo>
                    <a:pt x="542" y="2244"/>
                  </a:lnTo>
                  <a:lnTo>
                    <a:pt x="576" y="2272"/>
                  </a:lnTo>
                  <a:lnTo>
                    <a:pt x="610" y="2298"/>
                  </a:lnTo>
                  <a:lnTo>
                    <a:pt x="646" y="2322"/>
                  </a:lnTo>
                  <a:lnTo>
                    <a:pt x="594" y="2412"/>
                  </a:lnTo>
                  <a:lnTo>
                    <a:pt x="718" y="2482"/>
                  </a:lnTo>
                  <a:lnTo>
                    <a:pt x="770" y="2394"/>
                  </a:lnTo>
                  <a:lnTo>
                    <a:pt x="808" y="2412"/>
                  </a:lnTo>
                  <a:lnTo>
                    <a:pt x="848" y="2430"/>
                  </a:lnTo>
                  <a:lnTo>
                    <a:pt x="890" y="2446"/>
                  </a:lnTo>
                  <a:lnTo>
                    <a:pt x="930" y="2460"/>
                  </a:lnTo>
                  <a:lnTo>
                    <a:pt x="904" y="2560"/>
                  </a:lnTo>
                  <a:lnTo>
                    <a:pt x="1042" y="2596"/>
                  </a:lnTo>
                  <a:lnTo>
                    <a:pt x="1068" y="2498"/>
                  </a:lnTo>
                  <a:lnTo>
                    <a:pt x="1110" y="2504"/>
                  </a:lnTo>
                  <a:lnTo>
                    <a:pt x="1154" y="2512"/>
                  </a:lnTo>
                  <a:lnTo>
                    <a:pt x="1196" y="2516"/>
                  </a:lnTo>
                  <a:lnTo>
                    <a:pt x="1240" y="2520"/>
                  </a:lnTo>
                  <a:lnTo>
                    <a:pt x="1240" y="2622"/>
                  </a:lnTo>
                  <a:lnTo>
                    <a:pt x="1382" y="2622"/>
                  </a:lnTo>
                  <a:lnTo>
                    <a:pt x="1382" y="2520"/>
                  </a:lnTo>
                  <a:lnTo>
                    <a:pt x="1426" y="2516"/>
                  </a:lnTo>
                  <a:lnTo>
                    <a:pt x="1470" y="2512"/>
                  </a:lnTo>
                  <a:lnTo>
                    <a:pt x="1514" y="2504"/>
                  </a:lnTo>
                  <a:lnTo>
                    <a:pt x="1556" y="2498"/>
                  </a:lnTo>
                  <a:lnTo>
                    <a:pt x="1582" y="2596"/>
                  </a:lnTo>
                  <a:lnTo>
                    <a:pt x="1720" y="2560"/>
                  </a:lnTo>
                  <a:lnTo>
                    <a:pt x="1694" y="2460"/>
                  </a:lnTo>
                  <a:lnTo>
                    <a:pt x="1734" y="2446"/>
                  </a:lnTo>
                  <a:lnTo>
                    <a:pt x="1776" y="2430"/>
                  </a:lnTo>
                  <a:lnTo>
                    <a:pt x="1816" y="2412"/>
                  </a:lnTo>
                  <a:lnTo>
                    <a:pt x="1854" y="2394"/>
                  </a:lnTo>
                  <a:lnTo>
                    <a:pt x="1906" y="2482"/>
                  </a:lnTo>
                  <a:lnTo>
                    <a:pt x="2028" y="2412"/>
                  </a:lnTo>
                  <a:lnTo>
                    <a:pt x="1978" y="2322"/>
                  </a:lnTo>
                  <a:lnTo>
                    <a:pt x="2014" y="2298"/>
                  </a:lnTo>
                  <a:lnTo>
                    <a:pt x="2048" y="2272"/>
                  </a:lnTo>
                  <a:lnTo>
                    <a:pt x="2082" y="2244"/>
                  </a:lnTo>
                  <a:lnTo>
                    <a:pt x="2116" y="2216"/>
                  </a:lnTo>
                  <a:lnTo>
                    <a:pt x="2188" y="2288"/>
                  </a:lnTo>
                  <a:lnTo>
                    <a:pt x="2290" y="2188"/>
                  </a:lnTo>
                  <a:lnTo>
                    <a:pt x="2216" y="2116"/>
                  </a:lnTo>
                  <a:lnTo>
                    <a:pt x="2244" y="2082"/>
                  </a:lnTo>
                  <a:lnTo>
                    <a:pt x="2272" y="2048"/>
                  </a:lnTo>
                  <a:lnTo>
                    <a:pt x="2298" y="2014"/>
                  </a:lnTo>
                  <a:lnTo>
                    <a:pt x="2322" y="1978"/>
                  </a:lnTo>
                  <a:lnTo>
                    <a:pt x="2412" y="2028"/>
                  </a:lnTo>
                  <a:lnTo>
                    <a:pt x="2482" y="1906"/>
                  </a:lnTo>
                  <a:lnTo>
                    <a:pt x="2394" y="1854"/>
                  </a:lnTo>
                  <a:lnTo>
                    <a:pt x="2412" y="1814"/>
                  </a:lnTo>
                  <a:lnTo>
                    <a:pt x="2430" y="1774"/>
                  </a:lnTo>
                  <a:lnTo>
                    <a:pt x="2446" y="1734"/>
                  </a:lnTo>
                  <a:lnTo>
                    <a:pt x="2460" y="1692"/>
                  </a:lnTo>
                  <a:lnTo>
                    <a:pt x="2560" y="1720"/>
                  </a:lnTo>
                  <a:lnTo>
                    <a:pt x="2596" y="1582"/>
                  </a:lnTo>
                  <a:lnTo>
                    <a:pt x="2498" y="1556"/>
                  </a:lnTo>
                  <a:lnTo>
                    <a:pt x="2506" y="1512"/>
                  </a:lnTo>
                  <a:lnTo>
                    <a:pt x="2512" y="1470"/>
                  </a:lnTo>
                  <a:lnTo>
                    <a:pt x="2516" y="1426"/>
                  </a:lnTo>
                  <a:lnTo>
                    <a:pt x="2520" y="1382"/>
                  </a:lnTo>
                  <a:lnTo>
                    <a:pt x="2622" y="1382"/>
                  </a:lnTo>
                  <a:close/>
                  <a:moveTo>
                    <a:pt x="1312" y="2420"/>
                  </a:moveTo>
                  <a:lnTo>
                    <a:pt x="1312" y="2420"/>
                  </a:lnTo>
                  <a:lnTo>
                    <a:pt x="1254" y="2420"/>
                  </a:lnTo>
                  <a:lnTo>
                    <a:pt x="1198" y="2416"/>
                  </a:lnTo>
                  <a:lnTo>
                    <a:pt x="1142" y="2408"/>
                  </a:lnTo>
                  <a:lnTo>
                    <a:pt x="1088" y="2398"/>
                  </a:lnTo>
                  <a:lnTo>
                    <a:pt x="1034" y="2386"/>
                  </a:lnTo>
                  <a:lnTo>
                    <a:pt x="982" y="2370"/>
                  </a:lnTo>
                  <a:lnTo>
                    <a:pt x="930" y="2354"/>
                  </a:lnTo>
                  <a:lnTo>
                    <a:pt x="880" y="2334"/>
                  </a:lnTo>
                  <a:lnTo>
                    <a:pt x="830" y="2312"/>
                  </a:lnTo>
                  <a:lnTo>
                    <a:pt x="782" y="2286"/>
                  </a:lnTo>
                  <a:lnTo>
                    <a:pt x="736" y="2260"/>
                  </a:lnTo>
                  <a:lnTo>
                    <a:pt x="692" y="2232"/>
                  </a:lnTo>
                  <a:lnTo>
                    <a:pt x="648" y="2200"/>
                  </a:lnTo>
                  <a:lnTo>
                    <a:pt x="606" y="2168"/>
                  </a:lnTo>
                  <a:lnTo>
                    <a:pt x="566" y="2132"/>
                  </a:lnTo>
                  <a:lnTo>
                    <a:pt x="528" y="2096"/>
                  </a:lnTo>
                  <a:lnTo>
                    <a:pt x="490" y="2058"/>
                  </a:lnTo>
                  <a:lnTo>
                    <a:pt x="456" y="2018"/>
                  </a:lnTo>
                  <a:lnTo>
                    <a:pt x="422" y="1976"/>
                  </a:lnTo>
                  <a:lnTo>
                    <a:pt x="392" y="1932"/>
                  </a:lnTo>
                  <a:lnTo>
                    <a:pt x="362" y="1886"/>
                  </a:lnTo>
                  <a:lnTo>
                    <a:pt x="336" y="1840"/>
                  </a:lnTo>
                  <a:lnTo>
                    <a:pt x="312" y="1792"/>
                  </a:lnTo>
                  <a:lnTo>
                    <a:pt x="290" y="1744"/>
                  </a:lnTo>
                  <a:lnTo>
                    <a:pt x="270" y="1692"/>
                  </a:lnTo>
                  <a:lnTo>
                    <a:pt x="252" y="1642"/>
                  </a:lnTo>
                  <a:lnTo>
                    <a:pt x="238" y="1588"/>
                  </a:lnTo>
                  <a:lnTo>
                    <a:pt x="224" y="1534"/>
                  </a:lnTo>
                  <a:lnTo>
                    <a:pt x="216" y="1480"/>
                  </a:lnTo>
                  <a:lnTo>
                    <a:pt x="208" y="1424"/>
                  </a:lnTo>
                  <a:lnTo>
                    <a:pt x="204" y="1368"/>
                  </a:lnTo>
                  <a:lnTo>
                    <a:pt x="202" y="1312"/>
                  </a:lnTo>
                  <a:lnTo>
                    <a:pt x="204" y="1254"/>
                  </a:lnTo>
                  <a:lnTo>
                    <a:pt x="208" y="1198"/>
                  </a:lnTo>
                  <a:lnTo>
                    <a:pt x="216" y="1142"/>
                  </a:lnTo>
                  <a:lnTo>
                    <a:pt x="224" y="1088"/>
                  </a:lnTo>
                  <a:lnTo>
                    <a:pt x="238" y="1034"/>
                  </a:lnTo>
                  <a:lnTo>
                    <a:pt x="252" y="982"/>
                  </a:lnTo>
                  <a:lnTo>
                    <a:pt x="270" y="930"/>
                  </a:lnTo>
                  <a:lnTo>
                    <a:pt x="290" y="880"/>
                  </a:lnTo>
                  <a:lnTo>
                    <a:pt x="312" y="830"/>
                  </a:lnTo>
                  <a:lnTo>
                    <a:pt x="336" y="782"/>
                  </a:lnTo>
                  <a:lnTo>
                    <a:pt x="362" y="736"/>
                  </a:lnTo>
                  <a:lnTo>
                    <a:pt x="392" y="692"/>
                  </a:lnTo>
                  <a:lnTo>
                    <a:pt x="422" y="648"/>
                  </a:lnTo>
                  <a:lnTo>
                    <a:pt x="456" y="606"/>
                  </a:lnTo>
                  <a:lnTo>
                    <a:pt x="490" y="566"/>
                  </a:lnTo>
                  <a:lnTo>
                    <a:pt x="528" y="526"/>
                  </a:lnTo>
                  <a:lnTo>
                    <a:pt x="566" y="490"/>
                  </a:lnTo>
                  <a:lnTo>
                    <a:pt x="606" y="456"/>
                  </a:lnTo>
                  <a:lnTo>
                    <a:pt x="648" y="422"/>
                  </a:lnTo>
                  <a:lnTo>
                    <a:pt x="692" y="392"/>
                  </a:lnTo>
                  <a:lnTo>
                    <a:pt x="736" y="362"/>
                  </a:lnTo>
                  <a:lnTo>
                    <a:pt x="782" y="336"/>
                  </a:lnTo>
                  <a:lnTo>
                    <a:pt x="830" y="312"/>
                  </a:lnTo>
                  <a:lnTo>
                    <a:pt x="880" y="290"/>
                  </a:lnTo>
                  <a:lnTo>
                    <a:pt x="930" y="270"/>
                  </a:lnTo>
                  <a:lnTo>
                    <a:pt x="982" y="252"/>
                  </a:lnTo>
                  <a:lnTo>
                    <a:pt x="1034" y="236"/>
                  </a:lnTo>
                  <a:lnTo>
                    <a:pt x="1088" y="224"/>
                  </a:lnTo>
                  <a:lnTo>
                    <a:pt x="1142" y="214"/>
                  </a:lnTo>
                  <a:lnTo>
                    <a:pt x="1198" y="208"/>
                  </a:lnTo>
                  <a:lnTo>
                    <a:pt x="1254" y="204"/>
                  </a:lnTo>
                  <a:lnTo>
                    <a:pt x="1312" y="202"/>
                  </a:lnTo>
                  <a:lnTo>
                    <a:pt x="1368" y="204"/>
                  </a:lnTo>
                  <a:lnTo>
                    <a:pt x="1426" y="208"/>
                  </a:lnTo>
                  <a:lnTo>
                    <a:pt x="1480" y="214"/>
                  </a:lnTo>
                  <a:lnTo>
                    <a:pt x="1536" y="224"/>
                  </a:lnTo>
                  <a:lnTo>
                    <a:pt x="1588" y="236"/>
                  </a:lnTo>
                  <a:lnTo>
                    <a:pt x="1642" y="252"/>
                  </a:lnTo>
                  <a:lnTo>
                    <a:pt x="1694" y="270"/>
                  </a:lnTo>
                  <a:lnTo>
                    <a:pt x="1744" y="290"/>
                  </a:lnTo>
                  <a:lnTo>
                    <a:pt x="1792" y="312"/>
                  </a:lnTo>
                  <a:lnTo>
                    <a:pt x="1840" y="336"/>
                  </a:lnTo>
                  <a:lnTo>
                    <a:pt x="1886" y="362"/>
                  </a:lnTo>
                  <a:lnTo>
                    <a:pt x="1932" y="392"/>
                  </a:lnTo>
                  <a:lnTo>
                    <a:pt x="1976" y="422"/>
                  </a:lnTo>
                  <a:lnTo>
                    <a:pt x="2018" y="456"/>
                  </a:lnTo>
                  <a:lnTo>
                    <a:pt x="2058" y="490"/>
                  </a:lnTo>
                  <a:lnTo>
                    <a:pt x="2096" y="526"/>
                  </a:lnTo>
                  <a:lnTo>
                    <a:pt x="2132" y="566"/>
                  </a:lnTo>
                  <a:lnTo>
                    <a:pt x="2168" y="606"/>
                  </a:lnTo>
                  <a:lnTo>
                    <a:pt x="2200" y="648"/>
                  </a:lnTo>
                  <a:lnTo>
                    <a:pt x="2232" y="692"/>
                  </a:lnTo>
                  <a:lnTo>
                    <a:pt x="2260" y="736"/>
                  </a:lnTo>
                  <a:lnTo>
                    <a:pt x="2288" y="782"/>
                  </a:lnTo>
                  <a:lnTo>
                    <a:pt x="2312" y="830"/>
                  </a:lnTo>
                  <a:lnTo>
                    <a:pt x="2334" y="880"/>
                  </a:lnTo>
                  <a:lnTo>
                    <a:pt x="2354" y="930"/>
                  </a:lnTo>
                  <a:lnTo>
                    <a:pt x="2372" y="982"/>
                  </a:lnTo>
                  <a:lnTo>
                    <a:pt x="2386" y="1034"/>
                  </a:lnTo>
                  <a:lnTo>
                    <a:pt x="2398" y="1088"/>
                  </a:lnTo>
                  <a:lnTo>
                    <a:pt x="2408" y="1142"/>
                  </a:lnTo>
                  <a:lnTo>
                    <a:pt x="2416" y="1198"/>
                  </a:lnTo>
                  <a:lnTo>
                    <a:pt x="2420" y="1254"/>
                  </a:lnTo>
                  <a:lnTo>
                    <a:pt x="2422" y="1312"/>
                  </a:lnTo>
                  <a:lnTo>
                    <a:pt x="2420" y="1368"/>
                  </a:lnTo>
                  <a:lnTo>
                    <a:pt x="2416" y="1424"/>
                  </a:lnTo>
                  <a:lnTo>
                    <a:pt x="2408" y="1480"/>
                  </a:lnTo>
                  <a:lnTo>
                    <a:pt x="2398" y="1534"/>
                  </a:lnTo>
                  <a:lnTo>
                    <a:pt x="2386" y="1588"/>
                  </a:lnTo>
                  <a:lnTo>
                    <a:pt x="2372" y="1642"/>
                  </a:lnTo>
                  <a:lnTo>
                    <a:pt x="2354" y="1692"/>
                  </a:lnTo>
                  <a:lnTo>
                    <a:pt x="2334" y="1744"/>
                  </a:lnTo>
                  <a:lnTo>
                    <a:pt x="2312" y="1792"/>
                  </a:lnTo>
                  <a:lnTo>
                    <a:pt x="2288" y="1840"/>
                  </a:lnTo>
                  <a:lnTo>
                    <a:pt x="2260" y="1886"/>
                  </a:lnTo>
                  <a:lnTo>
                    <a:pt x="2232" y="1932"/>
                  </a:lnTo>
                  <a:lnTo>
                    <a:pt x="2200" y="1976"/>
                  </a:lnTo>
                  <a:lnTo>
                    <a:pt x="2168" y="2018"/>
                  </a:lnTo>
                  <a:lnTo>
                    <a:pt x="2132" y="2058"/>
                  </a:lnTo>
                  <a:lnTo>
                    <a:pt x="2096" y="2096"/>
                  </a:lnTo>
                  <a:lnTo>
                    <a:pt x="2058" y="2132"/>
                  </a:lnTo>
                  <a:lnTo>
                    <a:pt x="2018" y="2168"/>
                  </a:lnTo>
                  <a:lnTo>
                    <a:pt x="1976" y="2200"/>
                  </a:lnTo>
                  <a:lnTo>
                    <a:pt x="1932" y="2232"/>
                  </a:lnTo>
                  <a:lnTo>
                    <a:pt x="1886" y="2260"/>
                  </a:lnTo>
                  <a:lnTo>
                    <a:pt x="1840" y="2286"/>
                  </a:lnTo>
                  <a:lnTo>
                    <a:pt x="1792" y="2312"/>
                  </a:lnTo>
                  <a:lnTo>
                    <a:pt x="1744" y="2334"/>
                  </a:lnTo>
                  <a:lnTo>
                    <a:pt x="1694" y="2354"/>
                  </a:lnTo>
                  <a:lnTo>
                    <a:pt x="1642" y="2370"/>
                  </a:lnTo>
                  <a:lnTo>
                    <a:pt x="1588" y="2386"/>
                  </a:lnTo>
                  <a:lnTo>
                    <a:pt x="1536" y="2398"/>
                  </a:lnTo>
                  <a:lnTo>
                    <a:pt x="1480" y="2408"/>
                  </a:lnTo>
                  <a:lnTo>
                    <a:pt x="1426" y="2416"/>
                  </a:lnTo>
                  <a:lnTo>
                    <a:pt x="1368" y="2420"/>
                  </a:lnTo>
                  <a:lnTo>
                    <a:pt x="1312" y="2420"/>
                  </a:lnTo>
                  <a:close/>
                </a:path>
              </a:pathLst>
            </a:custGeom>
            <a:solidFill>
              <a:schemeClr val="accent1">
                <a:alpha val="7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prstDash val="sysDot"/>
                  <a:rou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</a:pPr>
              <a:endParaRPr kumimoji="1" lang="zh-CN" altLang="en-US" sz="855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9" name="Oval 676"/>
            <p:cNvSpPr>
              <a:spLocks noChangeArrowheads="1"/>
            </p:cNvSpPr>
            <p:nvPr/>
          </p:nvSpPr>
          <p:spPr bwMode="auto">
            <a:xfrm rot="21275257">
              <a:off x="1307091" y="2016046"/>
              <a:ext cx="2695575" cy="26939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</a:pPr>
              <a:endParaRPr kumimoji="1" lang="ko-KR" altLang="en-US" sz="855">
                <a:solidFill>
                  <a:schemeClr val="bg1">
                    <a:lumMod val="65000"/>
                  </a:schemeClr>
                </a:solidFill>
                <a:latin typeface="Arial" panose="020B0604020202090204"/>
                <a:cs typeface="+mn-ea"/>
                <a:sym typeface="Arial" panose="020B0604020202090204"/>
              </a:endParaRPr>
            </a:p>
          </p:txBody>
        </p:sp>
        <p:sp>
          <p:nvSpPr>
            <p:cNvPr id="10" name="Oval 677"/>
            <p:cNvSpPr>
              <a:spLocks noChangeArrowheads="1"/>
            </p:cNvSpPr>
            <p:nvPr/>
          </p:nvSpPr>
          <p:spPr bwMode="auto">
            <a:xfrm rot="21275257">
              <a:off x="4617028" y="1993821"/>
              <a:ext cx="1801813" cy="1801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</a:pPr>
              <a:endParaRPr kumimoji="1" lang="ko-KR" altLang="en-US" sz="855" dirty="0">
                <a:solidFill>
                  <a:schemeClr val="bg1">
                    <a:lumMod val="65000"/>
                  </a:schemeClr>
                </a:solidFill>
                <a:latin typeface="Arial" panose="020B0604020202090204"/>
                <a:cs typeface="+mn-ea"/>
                <a:sym typeface="Arial" panose="020B0604020202090204"/>
              </a:endParaRPr>
            </a:p>
          </p:txBody>
        </p:sp>
        <p:sp>
          <p:nvSpPr>
            <p:cNvPr id="11" name="Freeform 679"/>
            <p:cNvSpPr>
              <a:spLocks noEditPoints="1"/>
            </p:cNvSpPr>
            <p:nvPr/>
          </p:nvSpPr>
          <p:spPr bwMode="auto">
            <a:xfrm rot="21275257">
              <a:off x="5693353" y="3676571"/>
              <a:ext cx="2303463" cy="2305050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prstDash val="sysDot"/>
                  <a:rou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</a:pPr>
              <a:endParaRPr kumimoji="1" lang="zh-CN" altLang="en-US" sz="855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2" name="Oval 680"/>
            <p:cNvSpPr>
              <a:spLocks noChangeArrowheads="1"/>
            </p:cNvSpPr>
            <p:nvPr/>
          </p:nvSpPr>
          <p:spPr bwMode="auto">
            <a:xfrm rot="21275257">
              <a:off x="6055303" y="4040109"/>
              <a:ext cx="1577975" cy="15779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</a:pPr>
              <a:endParaRPr kumimoji="1" lang="ko-KR" altLang="en-US" sz="855">
                <a:solidFill>
                  <a:schemeClr val="bg1">
                    <a:lumMod val="65000"/>
                  </a:schemeClr>
                </a:solidFill>
                <a:latin typeface="Arial" panose="020B0604020202090204"/>
                <a:cs typeface="+mn-ea"/>
                <a:sym typeface="Arial" panose="020B0604020202090204"/>
              </a:endParaRPr>
            </a:p>
          </p:txBody>
        </p:sp>
        <p:sp>
          <p:nvSpPr>
            <p:cNvPr id="13" name="Arc 681"/>
            <p:cNvSpPr/>
            <p:nvPr/>
          </p:nvSpPr>
          <p:spPr bwMode="auto">
            <a:xfrm rot="7501686">
              <a:off x="4141572" y="3609103"/>
              <a:ext cx="1906587" cy="1549400"/>
            </a:xfrm>
            <a:custGeom>
              <a:avLst/>
              <a:gdLst>
                <a:gd name="T0" fmla="*/ 2147483647 w 21600"/>
                <a:gd name="T1" fmla="*/ 0 h 15695"/>
                <a:gd name="T2" fmla="*/ 2147483647 w 21600"/>
                <a:gd name="T3" fmla="*/ 2147483647 h 15695"/>
                <a:gd name="T4" fmla="*/ 0 w 21600"/>
                <a:gd name="T5" fmla="*/ 2147483647 h 15695"/>
                <a:gd name="T6" fmla="*/ 0 60000 65536"/>
                <a:gd name="T7" fmla="*/ 0 60000 65536"/>
                <a:gd name="T8" fmla="*/ 0 60000 65536"/>
                <a:gd name="T9" fmla="*/ 0 w 21600"/>
                <a:gd name="T10" fmla="*/ 0 h 15695"/>
                <a:gd name="T11" fmla="*/ 21600 w 21600"/>
                <a:gd name="T12" fmla="*/ 15695 h 1569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15695" fill="none" extrusionOk="0">
                  <a:moveTo>
                    <a:pt x="14840" y="-1"/>
                  </a:moveTo>
                  <a:cubicBezTo>
                    <a:pt x="19155" y="4079"/>
                    <a:pt x="21600" y="9756"/>
                    <a:pt x="21600" y="15695"/>
                  </a:cubicBezTo>
                </a:path>
                <a:path w="21600" h="15695" stroke="0" extrusionOk="0">
                  <a:moveTo>
                    <a:pt x="14840" y="-1"/>
                  </a:moveTo>
                  <a:cubicBezTo>
                    <a:pt x="19155" y="4079"/>
                    <a:pt x="21600" y="9756"/>
                    <a:pt x="21600" y="15695"/>
                  </a:cubicBezTo>
                  <a:lnTo>
                    <a:pt x="0" y="15695"/>
                  </a:lnTo>
                  <a:lnTo>
                    <a:pt x="14840" y="-1"/>
                  </a:lnTo>
                  <a:close/>
                </a:path>
              </a:pathLst>
            </a:custGeom>
            <a:noFill/>
            <a:ln w="9525">
              <a:solidFill>
                <a:schemeClr val="bg1">
                  <a:lumMod val="50000"/>
                </a:schemeClr>
              </a:solidFill>
              <a:prstDash val="sysDot"/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just" defTabSz="999490" latinLnBrk="1">
                <a:lnSpc>
                  <a:spcPct val="120000"/>
                </a:lnSpc>
                <a:defRPr/>
              </a:pPr>
              <a:endParaRPr kumimoji="1" lang="zh-CN" altLang="en-US" sz="855" kern="0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4" name="Arc 683"/>
            <p:cNvSpPr/>
            <p:nvPr/>
          </p:nvSpPr>
          <p:spPr bwMode="auto">
            <a:xfrm rot="256945">
              <a:off x="7018916" y="2744709"/>
              <a:ext cx="620712" cy="898525"/>
            </a:xfrm>
            <a:custGeom>
              <a:avLst/>
              <a:gdLst>
                <a:gd name="T0" fmla="*/ 2147483647 w 21600"/>
                <a:gd name="T1" fmla="*/ 0 h 31203"/>
                <a:gd name="T2" fmla="*/ 2147483647 w 21600"/>
                <a:gd name="T3" fmla="*/ 2147483647 h 31203"/>
                <a:gd name="T4" fmla="*/ 0 w 21600"/>
                <a:gd name="T5" fmla="*/ 2147483647 h 31203"/>
                <a:gd name="T6" fmla="*/ 0 60000 65536"/>
                <a:gd name="T7" fmla="*/ 0 60000 65536"/>
                <a:gd name="T8" fmla="*/ 0 60000 65536"/>
                <a:gd name="T9" fmla="*/ 0 w 21600"/>
                <a:gd name="T10" fmla="*/ 0 h 31203"/>
                <a:gd name="T11" fmla="*/ 21600 w 21600"/>
                <a:gd name="T12" fmla="*/ 31203 h 3120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31203" fill="none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cubicBezTo>
                    <a:pt x="21600" y="24780"/>
                    <a:pt x="20785" y="28155"/>
                    <a:pt x="19224" y="31202"/>
                  </a:cubicBezTo>
                </a:path>
                <a:path w="21600" h="31203" stroke="0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cubicBezTo>
                    <a:pt x="21600" y="24780"/>
                    <a:pt x="20785" y="28155"/>
                    <a:pt x="19224" y="31202"/>
                  </a:cubicBezTo>
                  <a:lnTo>
                    <a:pt x="0" y="21356"/>
                  </a:lnTo>
                  <a:lnTo>
                    <a:pt x="3237" y="-1"/>
                  </a:lnTo>
                  <a:close/>
                </a:path>
              </a:pathLst>
            </a:custGeom>
            <a:noFill/>
            <a:ln w="9525">
              <a:solidFill>
                <a:schemeClr val="bg1">
                  <a:lumMod val="50000"/>
                </a:schemeClr>
              </a:solidFill>
              <a:prstDash val="sysDot"/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just" defTabSz="999490" latinLnBrk="1">
                <a:lnSpc>
                  <a:spcPct val="120000"/>
                </a:lnSpc>
                <a:defRPr/>
              </a:pPr>
              <a:endParaRPr kumimoji="1" lang="zh-CN" altLang="en-US" sz="855" kern="0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sp>
        <p:nvSpPr>
          <p:cNvPr id="15" name="Content Placeholder 2"/>
          <p:cNvSpPr txBox="1"/>
          <p:nvPr/>
        </p:nvSpPr>
        <p:spPr>
          <a:xfrm>
            <a:off x="8615814" y="2064272"/>
            <a:ext cx="1265510" cy="486303"/>
          </a:xfrm>
          <a:prstGeom prst="rect">
            <a:avLst/>
          </a:prstGeom>
        </p:spPr>
        <p:txBody>
          <a:bodyPr vert="horz" lIns="100015" tIns="50007" rIns="100015" bIns="50007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7-9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月</a:t>
            </a:r>
            <a:endParaRPr lang="en-US" sz="2800" b="1" dirty="0">
              <a:solidFill>
                <a:schemeClr val="bg1">
                  <a:lumMod val="50000"/>
                </a:scheme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sp>
        <p:nvSpPr>
          <p:cNvPr id="16" name="Content Placeholder 2"/>
          <p:cNvSpPr txBox="1"/>
          <p:nvPr/>
        </p:nvSpPr>
        <p:spPr>
          <a:xfrm>
            <a:off x="8237360" y="5214469"/>
            <a:ext cx="1374663" cy="486303"/>
          </a:xfrm>
          <a:prstGeom prst="rect">
            <a:avLst/>
          </a:prstGeom>
        </p:spPr>
        <p:txBody>
          <a:bodyPr vert="horz" lIns="100015" tIns="50007" rIns="100015" bIns="50007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12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月</a:t>
            </a:r>
            <a:endParaRPr lang="en-US" sz="2800" b="1" dirty="0">
              <a:solidFill>
                <a:schemeClr val="bg1">
                  <a:lumMod val="50000"/>
                </a:scheme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sp>
        <p:nvSpPr>
          <p:cNvPr id="17" name="Content Placeholder 2"/>
          <p:cNvSpPr txBox="1"/>
          <p:nvPr/>
        </p:nvSpPr>
        <p:spPr>
          <a:xfrm>
            <a:off x="4993991" y="3894476"/>
            <a:ext cx="1547596" cy="590959"/>
          </a:xfrm>
          <a:prstGeom prst="rect">
            <a:avLst/>
          </a:prstGeom>
        </p:spPr>
        <p:txBody>
          <a:bodyPr vert="horz" lIns="100015" tIns="50007" rIns="100015" bIns="50007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10-11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月</a:t>
            </a:r>
            <a:endParaRPr lang="en-US" sz="2800" b="1" dirty="0">
              <a:solidFill>
                <a:schemeClr val="bg1">
                  <a:lumMod val="50000"/>
                </a:scheme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6904394" y="5131278"/>
            <a:ext cx="414060" cy="414060"/>
            <a:chOff x="5607370" y="3562829"/>
            <a:chExt cx="587140" cy="587140"/>
          </a:xfrm>
          <a:solidFill>
            <a:schemeClr val="bg1"/>
          </a:solidFill>
        </p:grpSpPr>
        <p:sp>
          <p:nvSpPr>
            <p:cNvPr id="19" name="Freeform 15"/>
            <p:cNvSpPr>
              <a:spLocks noEditPoints="1"/>
            </p:cNvSpPr>
            <p:nvPr/>
          </p:nvSpPr>
          <p:spPr bwMode="auto">
            <a:xfrm>
              <a:off x="5746497" y="3702123"/>
              <a:ext cx="308897" cy="308544"/>
            </a:xfrm>
            <a:custGeom>
              <a:avLst/>
              <a:gdLst>
                <a:gd name="T0" fmla="*/ 183 w 371"/>
                <a:gd name="T1" fmla="*/ 1 h 370"/>
                <a:gd name="T2" fmla="*/ 2 w 371"/>
                <a:gd name="T3" fmla="*/ 187 h 370"/>
                <a:gd name="T4" fmla="*/ 188 w 371"/>
                <a:gd name="T5" fmla="*/ 369 h 370"/>
                <a:gd name="T6" fmla="*/ 370 w 371"/>
                <a:gd name="T7" fmla="*/ 182 h 370"/>
                <a:gd name="T8" fmla="*/ 183 w 371"/>
                <a:gd name="T9" fmla="*/ 1 h 370"/>
                <a:gd name="T10" fmla="*/ 184 w 371"/>
                <a:gd name="T11" fmla="*/ 25 h 370"/>
                <a:gd name="T12" fmla="*/ 260 w 371"/>
                <a:gd name="T13" fmla="*/ 43 h 370"/>
                <a:gd name="T14" fmla="*/ 235 w 371"/>
                <a:gd name="T15" fmla="*/ 84 h 370"/>
                <a:gd name="T16" fmla="*/ 186 w 371"/>
                <a:gd name="T17" fmla="*/ 73 h 370"/>
                <a:gd name="T18" fmla="*/ 137 w 371"/>
                <a:gd name="T19" fmla="*/ 84 h 370"/>
                <a:gd name="T20" fmla="*/ 112 w 371"/>
                <a:gd name="T21" fmla="*/ 43 h 370"/>
                <a:gd name="T22" fmla="*/ 184 w 371"/>
                <a:gd name="T23" fmla="*/ 25 h 370"/>
                <a:gd name="T24" fmla="*/ 85 w 371"/>
                <a:gd name="T25" fmla="*/ 234 h 370"/>
                <a:gd name="T26" fmla="*/ 44 w 371"/>
                <a:gd name="T27" fmla="*/ 259 h 370"/>
                <a:gd name="T28" fmla="*/ 26 w 371"/>
                <a:gd name="T29" fmla="*/ 187 h 370"/>
                <a:gd name="T30" fmla="*/ 44 w 371"/>
                <a:gd name="T31" fmla="*/ 111 h 370"/>
                <a:gd name="T32" fmla="*/ 85 w 371"/>
                <a:gd name="T33" fmla="*/ 136 h 370"/>
                <a:gd name="T34" fmla="*/ 74 w 371"/>
                <a:gd name="T35" fmla="*/ 185 h 370"/>
                <a:gd name="T36" fmla="*/ 85 w 371"/>
                <a:gd name="T37" fmla="*/ 234 h 370"/>
                <a:gd name="T38" fmla="*/ 188 w 371"/>
                <a:gd name="T39" fmla="*/ 345 h 370"/>
                <a:gd name="T40" fmla="*/ 112 w 371"/>
                <a:gd name="T41" fmla="*/ 327 h 370"/>
                <a:gd name="T42" fmla="*/ 137 w 371"/>
                <a:gd name="T43" fmla="*/ 286 h 370"/>
                <a:gd name="T44" fmla="*/ 186 w 371"/>
                <a:gd name="T45" fmla="*/ 297 h 370"/>
                <a:gd name="T46" fmla="*/ 235 w 371"/>
                <a:gd name="T47" fmla="*/ 286 h 370"/>
                <a:gd name="T48" fmla="*/ 260 w 371"/>
                <a:gd name="T49" fmla="*/ 327 h 370"/>
                <a:gd name="T50" fmla="*/ 188 w 371"/>
                <a:gd name="T51" fmla="*/ 345 h 370"/>
                <a:gd name="T52" fmla="*/ 186 w 371"/>
                <a:gd name="T53" fmla="*/ 273 h 370"/>
                <a:gd name="T54" fmla="*/ 98 w 371"/>
                <a:gd name="T55" fmla="*/ 185 h 370"/>
                <a:gd name="T56" fmla="*/ 186 w 371"/>
                <a:gd name="T57" fmla="*/ 97 h 370"/>
                <a:gd name="T58" fmla="*/ 274 w 371"/>
                <a:gd name="T59" fmla="*/ 185 h 370"/>
                <a:gd name="T60" fmla="*/ 186 w 371"/>
                <a:gd name="T61" fmla="*/ 273 h 370"/>
                <a:gd name="T62" fmla="*/ 286 w 371"/>
                <a:gd name="T63" fmla="*/ 234 h 370"/>
                <a:gd name="T64" fmla="*/ 298 w 371"/>
                <a:gd name="T65" fmla="*/ 185 h 370"/>
                <a:gd name="T66" fmla="*/ 286 w 371"/>
                <a:gd name="T67" fmla="*/ 136 h 370"/>
                <a:gd name="T68" fmla="*/ 328 w 371"/>
                <a:gd name="T69" fmla="*/ 111 h 370"/>
                <a:gd name="T70" fmla="*/ 346 w 371"/>
                <a:gd name="T71" fmla="*/ 183 h 370"/>
                <a:gd name="T72" fmla="*/ 328 w 371"/>
                <a:gd name="T73" fmla="*/ 259 h 370"/>
                <a:gd name="T74" fmla="*/ 286 w 371"/>
                <a:gd name="T75" fmla="*/ 234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1" h="370">
                  <a:moveTo>
                    <a:pt x="183" y="1"/>
                  </a:moveTo>
                  <a:cubicBezTo>
                    <a:pt x="82" y="2"/>
                    <a:pt x="0" y="86"/>
                    <a:pt x="2" y="187"/>
                  </a:cubicBezTo>
                  <a:cubicBezTo>
                    <a:pt x="3" y="289"/>
                    <a:pt x="87" y="370"/>
                    <a:pt x="188" y="369"/>
                  </a:cubicBezTo>
                  <a:cubicBezTo>
                    <a:pt x="290" y="368"/>
                    <a:pt x="371" y="284"/>
                    <a:pt x="370" y="182"/>
                  </a:cubicBezTo>
                  <a:cubicBezTo>
                    <a:pt x="368" y="81"/>
                    <a:pt x="285" y="0"/>
                    <a:pt x="183" y="1"/>
                  </a:cubicBezTo>
                  <a:close/>
                  <a:moveTo>
                    <a:pt x="184" y="25"/>
                  </a:moveTo>
                  <a:cubicBezTo>
                    <a:pt x="211" y="25"/>
                    <a:pt x="237" y="31"/>
                    <a:pt x="260" y="4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20" y="77"/>
                    <a:pt x="203" y="73"/>
                    <a:pt x="186" y="73"/>
                  </a:cubicBezTo>
                  <a:cubicBezTo>
                    <a:pt x="168" y="73"/>
                    <a:pt x="151" y="77"/>
                    <a:pt x="137" y="8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33" y="32"/>
                    <a:pt x="158" y="25"/>
                    <a:pt x="184" y="25"/>
                  </a:cubicBezTo>
                  <a:close/>
                  <a:moveTo>
                    <a:pt x="85" y="234"/>
                  </a:moveTo>
                  <a:cubicBezTo>
                    <a:pt x="44" y="259"/>
                    <a:pt x="44" y="259"/>
                    <a:pt x="44" y="259"/>
                  </a:cubicBezTo>
                  <a:cubicBezTo>
                    <a:pt x="33" y="237"/>
                    <a:pt x="26" y="213"/>
                    <a:pt x="26" y="187"/>
                  </a:cubicBezTo>
                  <a:cubicBezTo>
                    <a:pt x="25" y="160"/>
                    <a:pt x="32" y="134"/>
                    <a:pt x="44" y="111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78" y="151"/>
                    <a:pt x="74" y="167"/>
                    <a:pt x="74" y="185"/>
                  </a:cubicBezTo>
                  <a:cubicBezTo>
                    <a:pt x="74" y="203"/>
                    <a:pt x="78" y="219"/>
                    <a:pt x="85" y="234"/>
                  </a:cubicBezTo>
                  <a:close/>
                  <a:moveTo>
                    <a:pt x="188" y="345"/>
                  </a:moveTo>
                  <a:cubicBezTo>
                    <a:pt x="161" y="345"/>
                    <a:pt x="135" y="339"/>
                    <a:pt x="112" y="327"/>
                  </a:cubicBezTo>
                  <a:cubicBezTo>
                    <a:pt x="137" y="286"/>
                    <a:pt x="137" y="286"/>
                    <a:pt x="137" y="286"/>
                  </a:cubicBezTo>
                  <a:cubicBezTo>
                    <a:pt x="151" y="293"/>
                    <a:pt x="168" y="297"/>
                    <a:pt x="186" y="297"/>
                  </a:cubicBezTo>
                  <a:cubicBezTo>
                    <a:pt x="203" y="297"/>
                    <a:pt x="220" y="293"/>
                    <a:pt x="235" y="286"/>
                  </a:cubicBezTo>
                  <a:cubicBezTo>
                    <a:pt x="260" y="327"/>
                    <a:pt x="260" y="327"/>
                    <a:pt x="260" y="327"/>
                  </a:cubicBezTo>
                  <a:cubicBezTo>
                    <a:pt x="238" y="338"/>
                    <a:pt x="214" y="345"/>
                    <a:pt x="188" y="345"/>
                  </a:cubicBezTo>
                  <a:close/>
                  <a:moveTo>
                    <a:pt x="186" y="273"/>
                  </a:moveTo>
                  <a:cubicBezTo>
                    <a:pt x="137" y="273"/>
                    <a:pt x="98" y="233"/>
                    <a:pt x="98" y="185"/>
                  </a:cubicBezTo>
                  <a:cubicBezTo>
                    <a:pt x="98" y="136"/>
                    <a:pt x="137" y="97"/>
                    <a:pt x="186" y="97"/>
                  </a:cubicBezTo>
                  <a:cubicBezTo>
                    <a:pt x="234" y="97"/>
                    <a:pt x="274" y="136"/>
                    <a:pt x="274" y="185"/>
                  </a:cubicBezTo>
                  <a:cubicBezTo>
                    <a:pt x="274" y="233"/>
                    <a:pt x="234" y="273"/>
                    <a:pt x="186" y="273"/>
                  </a:cubicBezTo>
                  <a:close/>
                  <a:moveTo>
                    <a:pt x="286" y="234"/>
                  </a:moveTo>
                  <a:cubicBezTo>
                    <a:pt x="294" y="219"/>
                    <a:pt x="298" y="203"/>
                    <a:pt x="298" y="185"/>
                  </a:cubicBezTo>
                  <a:cubicBezTo>
                    <a:pt x="298" y="167"/>
                    <a:pt x="294" y="151"/>
                    <a:pt x="286" y="136"/>
                  </a:cubicBezTo>
                  <a:cubicBezTo>
                    <a:pt x="328" y="111"/>
                    <a:pt x="328" y="111"/>
                    <a:pt x="328" y="111"/>
                  </a:cubicBezTo>
                  <a:cubicBezTo>
                    <a:pt x="339" y="133"/>
                    <a:pt x="345" y="157"/>
                    <a:pt x="346" y="183"/>
                  </a:cubicBezTo>
                  <a:cubicBezTo>
                    <a:pt x="346" y="210"/>
                    <a:pt x="340" y="236"/>
                    <a:pt x="328" y="259"/>
                  </a:cubicBezTo>
                  <a:lnTo>
                    <a:pt x="286" y="2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5" tIns="50007" rIns="100015" bIns="5000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US" sz="855" dirty="0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0" name="Freeform 23"/>
            <p:cNvSpPr>
              <a:spLocks noEditPoints="1"/>
            </p:cNvSpPr>
            <p:nvPr/>
          </p:nvSpPr>
          <p:spPr bwMode="auto">
            <a:xfrm>
              <a:off x="5607370" y="3562829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5" tIns="50007" rIns="100015" bIns="5000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US" sz="855" dirty="0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902425" y="2194289"/>
            <a:ext cx="594719" cy="594719"/>
            <a:chOff x="6665323" y="3562825"/>
            <a:chExt cx="587140" cy="587140"/>
          </a:xfrm>
          <a:solidFill>
            <a:schemeClr val="bg1"/>
          </a:solidFill>
        </p:grpSpPr>
        <p:sp>
          <p:nvSpPr>
            <p:cNvPr id="22" name="Freeform 19"/>
            <p:cNvSpPr>
              <a:spLocks noEditPoints="1"/>
            </p:cNvSpPr>
            <p:nvPr/>
          </p:nvSpPr>
          <p:spPr bwMode="auto">
            <a:xfrm>
              <a:off x="6808144" y="3735126"/>
              <a:ext cx="301499" cy="242538"/>
            </a:xfrm>
            <a:custGeom>
              <a:avLst/>
              <a:gdLst>
                <a:gd name="T0" fmla="*/ 393 w 400"/>
                <a:gd name="T1" fmla="*/ 61 h 322"/>
                <a:gd name="T2" fmla="*/ 300 w 400"/>
                <a:gd name="T3" fmla="*/ 3 h 322"/>
                <a:gd name="T4" fmla="*/ 286 w 400"/>
                <a:gd name="T5" fmla="*/ 3 h 322"/>
                <a:gd name="T6" fmla="*/ 200 w 400"/>
                <a:gd name="T7" fmla="*/ 57 h 322"/>
                <a:gd name="T8" fmla="*/ 113 w 400"/>
                <a:gd name="T9" fmla="*/ 3 h 322"/>
                <a:gd name="T10" fmla="*/ 100 w 400"/>
                <a:gd name="T11" fmla="*/ 3 h 322"/>
                <a:gd name="T12" fmla="*/ 6 w 400"/>
                <a:gd name="T13" fmla="*/ 61 h 322"/>
                <a:gd name="T14" fmla="*/ 0 w 400"/>
                <a:gd name="T15" fmla="*/ 73 h 322"/>
                <a:gd name="T16" fmla="*/ 0 w 400"/>
                <a:gd name="T17" fmla="*/ 307 h 322"/>
                <a:gd name="T18" fmla="*/ 6 w 400"/>
                <a:gd name="T19" fmla="*/ 319 h 322"/>
                <a:gd name="T20" fmla="*/ 20 w 400"/>
                <a:gd name="T21" fmla="*/ 319 h 322"/>
                <a:gd name="T22" fmla="*/ 106 w 400"/>
                <a:gd name="T23" fmla="*/ 265 h 322"/>
                <a:gd name="T24" fmla="*/ 193 w 400"/>
                <a:gd name="T25" fmla="*/ 319 h 322"/>
                <a:gd name="T26" fmla="*/ 207 w 400"/>
                <a:gd name="T27" fmla="*/ 319 h 322"/>
                <a:gd name="T28" fmla="*/ 293 w 400"/>
                <a:gd name="T29" fmla="*/ 265 h 322"/>
                <a:gd name="T30" fmla="*/ 380 w 400"/>
                <a:gd name="T31" fmla="*/ 319 h 322"/>
                <a:gd name="T32" fmla="*/ 387 w 400"/>
                <a:gd name="T33" fmla="*/ 321 h 322"/>
                <a:gd name="T34" fmla="*/ 393 w 400"/>
                <a:gd name="T35" fmla="*/ 319 h 322"/>
                <a:gd name="T36" fmla="*/ 400 w 400"/>
                <a:gd name="T37" fmla="*/ 307 h 322"/>
                <a:gd name="T38" fmla="*/ 400 w 400"/>
                <a:gd name="T39" fmla="*/ 73 h 322"/>
                <a:gd name="T40" fmla="*/ 393 w 400"/>
                <a:gd name="T41" fmla="*/ 61 h 322"/>
                <a:gd name="T42" fmla="*/ 93 w 400"/>
                <a:gd name="T43" fmla="*/ 241 h 322"/>
                <a:gd name="T44" fmla="*/ 26 w 400"/>
                <a:gd name="T45" fmla="*/ 283 h 322"/>
                <a:gd name="T46" fmla="*/ 26 w 400"/>
                <a:gd name="T47" fmla="*/ 81 h 322"/>
                <a:gd name="T48" fmla="*/ 93 w 400"/>
                <a:gd name="T49" fmla="*/ 39 h 322"/>
                <a:gd name="T50" fmla="*/ 93 w 400"/>
                <a:gd name="T51" fmla="*/ 241 h 322"/>
                <a:gd name="T52" fmla="*/ 187 w 400"/>
                <a:gd name="T53" fmla="*/ 283 h 322"/>
                <a:gd name="T54" fmla="*/ 119 w 400"/>
                <a:gd name="T55" fmla="*/ 241 h 322"/>
                <a:gd name="T56" fmla="*/ 119 w 400"/>
                <a:gd name="T57" fmla="*/ 39 h 322"/>
                <a:gd name="T58" fmla="*/ 187 w 400"/>
                <a:gd name="T59" fmla="*/ 81 h 322"/>
                <a:gd name="T60" fmla="*/ 187 w 400"/>
                <a:gd name="T61" fmla="*/ 283 h 322"/>
                <a:gd name="T62" fmla="*/ 280 w 400"/>
                <a:gd name="T63" fmla="*/ 241 h 322"/>
                <a:gd name="T64" fmla="*/ 213 w 400"/>
                <a:gd name="T65" fmla="*/ 283 h 322"/>
                <a:gd name="T66" fmla="*/ 213 w 400"/>
                <a:gd name="T67" fmla="*/ 81 h 322"/>
                <a:gd name="T68" fmla="*/ 280 w 400"/>
                <a:gd name="T69" fmla="*/ 39 h 322"/>
                <a:gd name="T70" fmla="*/ 280 w 400"/>
                <a:gd name="T71" fmla="*/ 241 h 322"/>
                <a:gd name="T72" fmla="*/ 374 w 400"/>
                <a:gd name="T73" fmla="*/ 283 h 322"/>
                <a:gd name="T74" fmla="*/ 306 w 400"/>
                <a:gd name="T75" fmla="*/ 241 h 322"/>
                <a:gd name="T76" fmla="*/ 306 w 400"/>
                <a:gd name="T77" fmla="*/ 39 h 322"/>
                <a:gd name="T78" fmla="*/ 374 w 400"/>
                <a:gd name="T79" fmla="*/ 81 h 322"/>
                <a:gd name="T80" fmla="*/ 374 w 400"/>
                <a:gd name="T81" fmla="*/ 28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322">
                  <a:moveTo>
                    <a:pt x="393" y="61"/>
                  </a:moveTo>
                  <a:cubicBezTo>
                    <a:pt x="300" y="3"/>
                    <a:pt x="300" y="3"/>
                    <a:pt x="300" y="3"/>
                  </a:cubicBezTo>
                  <a:cubicBezTo>
                    <a:pt x="296" y="0"/>
                    <a:pt x="291" y="0"/>
                    <a:pt x="286" y="3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09" y="0"/>
                    <a:pt x="104" y="0"/>
                    <a:pt x="100" y="3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2" y="64"/>
                    <a:pt x="0" y="68"/>
                    <a:pt x="0" y="7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2"/>
                    <a:pt x="2" y="317"/>
                    <a:pt x="6" y="319"/>
                  </a:cubicBezTo>
                  <a:cubicBezTo>
                    <a:pt x="11" y="322"/>
                    <a:pt x="16" y="321"/>
                    <a:pt x="20" y="319"/>
                  </a:cubicBezTo>
                  <a:cubicBezTo>
                    <a:pt x="106" y="265"/>
                    <a:pt x="106" y="265"/>
                    <a:pt x="106" y="265"/>
                  </a:cubicBezTo>
                  <a:cubicBezTo>
                    <a:pt x="193" y="319"/>
                    <a:pt x="193" y="319"/>
                    <a:pt x="193" y="319"/>
                  </a:cubicBezTo>
                  <a:cubicBezTo>
                    <a:pt x="197" y="322"/>
                    <a:pt x="202" y="322"/>
                    <a:pt x="207" y="319"/>
                  </a:cubicBezTo>
                  <a:cubicBezTo>
                    <a:pt x="293" y="265"/>
                    <a:pt x="293" y="265"/>
                    <a:pt x="293" y="265"/>
                  </a:cubicBezTo>
                  <a:cubicBezTo>
                    <a:pt x="380" y="319"/>
                    <a:pt x="380" y="319"/>
                    <a:pt x="380" y="319"/>
                  </a:cubicBezTo>
                  <a:cubicBezTo>
                    <a:pt x="382" y="320"/>
                    <a:pt x="384" y="321"/>
                    <a:pt x="387" y="321"/>
                  </a:cubicBezTo>
                  <a:cubicBezTo>
                    <a:pt x="389" y="321"/>
                    <a:pt x="391" y="320"/>
                    <a:pt x="393" y="319"/>
                  </a:cubicBezTo>
                  <a:cubicBezTo>
                    <a:pt x="397" y="317"/>
                    <a:pt x="400" y="312"/>
                    <a:pt x="400" y="307"/>
                  </a:cubicBezTo>
                  <a:cubicBezTo>
                    <a:pt x="400" y="73"/>
                    <a:pt x="400" y="73"/>
                    <a:pt x="400" y="73"/>
                  </a:cubicBezTo>
                  <a:cubicBezTo>
                    <a:pt x="400" y="68"/>
                    <a:pt x="397" y="64"/>
                    <a:pt x="393" y="61"/>
                  </a:cubicBezTo>
                  <a:close/>
                  <a:moveTo>
                    <a:pt x="93" y="241"/>
                  </a:moveTo>
                  <a:cubicBezTo>
                    <a:pt x="26" y="283"/>
                    <a:pt x="26" y="283"/>
                    <a:pt x="26" y="283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93" y="39"/>
                    <a:pt x="93" y="39"/>
                    <a:pt x="93" y="39"/>
                  </a:cubicBezTo>
                  <a:lnTo>
                    <a:pt x="93" y="241"/>
                  </a:lnTo>
                  <a:close/>
                  <a:moveTo>
                    <a:pt x="187" y="283"/>
                  </a:moveTo>
                  <a:cubicBezTo>
                    <a:pt x="119" y="241"/>
                    <a:pt x="119" y="241"/>
                    <a:pt x="119" y="241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87" y="81"/>
                    <a:pt x="187" y="81"/>
                    <a:pt x="187" y="81"/>
                  </a:cubicBezTo>
                  <a:lnTo>
                    <a:pt x="187" y="283"/>
                  </a:lnTo>
                  <a:close/>
                  <a:moveTo>
                    <a:pt x="280" y="241"/>
                  </a:moveTo>
                  <a:cubicBezTo>
                    <a:pt x="213" y="283"/>
                    <a:pt x="213" y="283"/>
                    <a:pt x="213" y="283"/>
                  </a:cubicBezTo>
                  <a:cubicBezTo>
                    <a:pt x="213" y="81"/>
                    <a:pt x="213" y="81"/>
                    <a:pt x="213" y="81"/>
                  </a:cubicBezTo>
                  <a:cubicBezTo>
                    <a:pt x="280" y="39"/>
                    <a:pt x="280" y="39"/>
                    <a:pt x="280" y="39"/>
                  </a:cubicBezTo>
                  <a:lnTo>
                    <a:pt x="280" y="241"/>
                  </a:lnTo>
                  <a:close/>
                  <a:moveTo>
                    <a:pt x="374" y="283"/>
                  </a:moveTo>
                  <a:cubicBezTo>
                    <a:pt x="306" y="241"/>
                    <a:pt x="306" y="241"/>
                    <a:pt x="306" y="241"/>
                  </a:cubicBezTo>
                  <a:cubicBezTo>
                    <a:pt x="306" y="39"/>
                    <a:pt x="306" y="39"/>
                    <a:pt x="306" y="39"/>
                  </a:cubicBezTo>
                  <a:cubicBezTo>
                    <a:pt x="374" y="81"/>
                    <a:pt x="374" y="81"/>
                    <a:pt x="374" y="81"/>
                  </a:cubicBezTo>
                  <a:lnTo>
                    <a:pt x="374" y="2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5" tIns="50007" rIns="100015" bIns="5000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US" sz="855" dirty="0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6665323" y="3562825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5" tIns="50007" rIns="100015" bIns="5000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US" sz="855" dirty="0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7801611" y="3955335"/>
            <a:ext cx="414060" cy="414060"/>
            <a:chOff x="7740352" y="3562825"/>
            <a:chExt cx="587140" cy="587140"/>
          </a:xfrm>
          <a:solidFill>
            <a:schemeClr val="bg1"/>
          </a:solidFill>
        </p:grpSpPr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7740352" y="3562825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5" tIns="50007" rIns="100015" bIns="5000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US" sz="855" dirty="0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6" name="Freeform 27"/>
            <p:cNvSpPr>
              <a:spLocks noEditPoints="1"/>
            </p:cNvSpPr>
            <p:nvPr/>
          </p:nvSpPr>
          <p:spPr bwMode="auto">
            <a:xfrm>
              <a:off x="7931746" y="3722078"/>
              <a:ext cx="204352" cy="268635"/>
            </a:xfrm>
            <a:custGeom>
              <a:avLst/>
              <a:gdLst>
                <a:gd name="T0" fmla="*/ 96 w 256"/>
                <a:gd name="T1" fmla="*/ 48 h 336"/>
                <a:gd name="T2" fmla="*/ 48 w 256"/>
                <a:gd name="T3" fmla="*/ 0 h 336"/>
                <a:gd name="T4" fmla="*/ 0 w 256"/>
                <a:gd name="T5" fmla="*/ 48 h 336"/>
                <a:gd name="T6" fmla="*/ 29 w 256"/>
                <a:gd name="T7" fmla="*/ 92 h 336"/>
                <a:gd name="T8" fmla="*/ 29 w 256"/>
                <a:gd name="T9" fmla="*/ 244 h 336"/>
                <a:gd name="T10" fmla="*/ 0 w 256"/>
                <a:gd name="T11" fmla="*/ 288 h 336"/>
                <a:gd name="T12" fmla="*/ 48 w 256"/>
                <a:gd name="T13" fmla="*/ 336 h 336"/>
                <a:gd name="T14" fmla="*/ 96 w 256"/>
                <a:gd name="T15" fmla="*/ 288 h 336"/>
                <a:gd name="T16" fmla="*/ 67 w 256"/>
                <a:gd name="T17" fmla="*/ 244 h 336"/>
                <a:gd name="T18" fmla="*/ 67 w 256"/>
                <a:gd name="T19" fmla="*/ 92 h 336"/>
                <a:gd name="T20" fmla="*/ 96 w 256"/>
                <a:gd name="T21" fmla="*/ 48 h 336"/>
                <a:gd name="T22" fmla="*/ 75 w 256"/>
                <a:gd name="T23" fmla="*/ 288 h 336"/>
                <a:gd name="T24" fmla="*/ 48 w 256"/>
                <a:gd name="T25" fmla="*/ 316 h 336"/>
                <a:gd name="T26" fmla="*/ 20 w 256"/>
                <a:gd name="T27" fmla="*/ 288 h 336"/>
                <a:gd name="T28" fmla="*/ 48 w 256"/>
                <a:gd name="T29" fmla="*/ 260 h 336"/>
                <a:gd name="T30" fmla="*/ 75 w 256"/>
                <a:gd name="T31" fmla="*/ 288 h 336"/>
                <a:gd name="T32" fmla="*/ 48 w 256"/>
                <a:gd name="T33" fmla="*/ 76 h 336"/>
                <a:gd name="T34" fmla="*/ 20 w 256"/>
                <a:gd name="T35" fmla="*/ 48 h 336"/>
                <a:gd name="T36" fmla="*/ 48 w 256"/>
                <a:gd name="T37" fmla="*/ 20 h 336"/>
                <a:gd name="T38" fmla="*/ 75 w 256"/>
                <a:gd name="T39" fmla="*/ 48 h 336"/>
                <a:gd name="T40" fmla="*/ 48 w 256"/>
                <a:gd name="T41" fmla="*/ 76 h 336"/>
                <a:gd name="T42" fmla="*/ 227 w 256"/>
                <a:gd name="T43" fmla="*/ 244 h 336"/>
                <a:gd name="T44" fmla="*/ 227 w 256"/>
                <a:gd name="T45" fmla="*/ 92 h 336"/>
                <a:gd name="T46" fmla="*/ 256 w 256"/>
                <a:gd name="T47" fmla="*/ 48 h 336"/>
                <a:gd name="T48" fmla="*/ 208 w 256"/>
                <a:gd name="T49" fmla="*/ 0 h 336"/>
                <a:gd name="T50" fmla="*/ 160 w 256"/>
                <a:gd name="T51" fmla="*/ 48 h 336"/>
                <a:gd name="T52" fmla="*/ 189 w 256"/>
                <a:gd name="T53" fmla="*/ 92 h 336"/>
                <a:gd name="T54" fmla="*/ 189 w 256"/>
                <a:gd name="T55" fmla="*/ 244 h 336"/>
                <a:gd name="T56" fmla="*/ 160 w 256"/>
                <a:gd name="T57" fmla="*/ 288 h 336"/>
                <a:gd name="T58" fmla="*/ 208 w 256"/>
                <a:gd name="T59" fmla="*/ 336 h 336"/>
                <a:gd name="T60" fmla="*/ 256 w 256"/>
                <a:gd name="T61" fmla="*/ 288 h 336"/>
                <a:gd name="T62" fmla="*/ 227 w 256"/>
                <a:gd name="T63" fmla="*/ 244 h 336"/>
                <a:gd name="T64" fmla="*/ 180 w 256"/>
                <a:gd name="T65" fmla="*/ 48 h 336"/>
                <a:gd name="T66" fmla="*/ 208 w 256"/>
                <a:gd name="T67" fmla="*/ 20 h 336"/>
                <a:gd name="T68" fmla="*/ 235 w 256"/>
                <a:gd name="T69" fmla="*/ 48 h 336"/>
                <a:gd name="T70" fmla="*/ 208 w 256"/>
                <a:gd name="T71" fmla="*/ 76 h 336"/>
                <a:gd name="T72" fmla="*/ 180 w 256"/>
                <a:gd name="T73" fmla="*/ 48 h 336"/>
                <a:gd name="T74" fmla="*/ 208 w 256"/>
                <a:gd name="T75" fmla="*/ 316 h 336"/>
                <a:gd name="T76" fmla="*/ 180 w 256"/>
                <a:gd name="T77" fmla="*/ 288 h 336"/>
                <a:gd name="T78" fmla="*/ 208 w 256"/>
                <a:gd name="T79" fmla="*/ 260 h 336"/>
                <a:gd name="T80" fmla="*/ 235 w 256"/>
                <a:gd name="T81" fmla="*/ 288 h 336"/>
                <a:gd name="T82" fmla="*/ 208 w 256"/>
                <a:gd name="T83" fmla="*/ 31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6" h="336">
                  <a:moveTo>
                    <a:pt x="96" y="48"/>
                  </a:moveTo>
                  <a:cubicBezTo>
                    <a:pt x="96" y="21"/>
                    <a:pt x="74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68"/>
                    <a:pt x="12" y="85"/>
                    <a:pt x="29" y="92"/>
                  </a:cubicBezTo>
                  <a:cubicBezTo>
                    <a:pt x="29" y="244"/>
                    <a:pt x="29" y="244"/>
                    <a:pt x="29" y="244"/>
                  </a:cubicBezTo>
                  <a:cubicBezTo>
                    <a:pt x="12" y="251"/>
                    <a:pt x="0" y="268"/>
                    <a:pt x="0" y="288"/>
                  </a:cubicBezTo>
                  <a:cubicBezTo>
                    <a:pt x="0" y="314"/>
                    <a:pt x="21" y="336"/>
                    <a:pt x="48" y="336"/>
                  </a:cubicBezTo>
                  <a:cubicBezTo>
                    <a:pt x="74" y="336"/>
                    <a:pt x="96" y="314"/>
                    <a:pt x="96" y="288"/>
                  </a:cubicBezTo>
                  <a:cubicBezTo>
                    <a:pt x="96" y="268"/>
                    <a:pt x="84" y="251"/>
                    <a:pt x="67" y="244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84" y="85"/>
                    <a:pt x="96" y="68"/>
                    <a:pt x="96" y="48"/>
                  </a:cubicBezTo>
                  <a:close/>
                  <a:moveTo>
                    <a:pt x="75" y="288"/>
                  </a:moveTo>
                  <a:cubicBezTo>
                    <a:pt x="75" y="303"/>
                    <a:pt x="63" y="316"/>
                    <a:pt x="48" y="316"/>
                  </a:cubicBezTo>
                  <a:cubicBezTo>
                    <a:pt x="32" y="316"/>
                    <a:pt x="20" y="303"/>
                    <a:pt x="20" y="288"/>
                  </a:cubicBezTo>
                  <a:cubicBezTo>
                    <a:pt x="20" y="273"/>
                    <a:pt x="32" y="260"/>
                    <a:pt x="48" y="260"/>
                  </a:cubicBezTo>
                  <a:cubicBezTo>
                    <a:pt x="63" y="260"/>
                    <a:pt x="75" y="273"/>
                    <a:pt x="75" y="288"/>
                  </a:cubicBezTo>
                  <a:close/>
                  <a:moveTo>
                    <a:pt x="48" y="76"/>
                  </a:moveTo>
                  <a:cubicBezTo>
                    <a:pt x="32" y="76"/>
                    <a:pt x="20" y="63"/>
                    <a:pt x="20" y="48"/>
                  </a:cubicBezTo>
                  <a:cubicBezTo>
                    <a:pt x="20" y="33"/>
                    <a:pt x="32" y="20"/>
                    <a:pt x="48" y="20"/>
                  </a:cubicBezTo>
                  <a:cubicBezTo>
                    <a:pt x="63" y="20"/>
                    <a:pt x="75" y="33"/>
                    <a:pt x="75" y="48"/>
                  </a:cubicBezTo>
                  <a:cubicBezTo>
                    <a:pt x="75" y="63"/>
                    <a:pt x="63" y="76"/>
                    <a:pt x="48" y="76"/>
                  </a:cubicBezTo>
                  <a:close/>
                  <a:moveTo>
                    <a:pt x="227" y="244"/>
                  </a:moveTo>
                  <a:cubicBezTo>
                    <a:pt x="227" y="92"/>
                    <a:pt x="227" y="92"/>
                    <a:pt x="227" y="92"/>
                  </a:cubicBezTo>
                  <a:cubicBezTo>
                    <a:pt x="244" y="85"/>
                    <a:pt x="256" y="68"/>
                    <a:pt x="256" y="48"/>
                  </a:cubicBezTo>
                  <a:cubicBezTo>
                    <a:pt x="256" y="21"/>
                    <a:pt x="234" y="0"/>
                    <a:pt x="208" y="0"/>
                  </a:cubicBezTo>
                  <a:cubicBezTo>
                    <a:pt x="181" y="0"/>
                    <a:pt x="160" y="21"/>
                    <a:pt x="160" y="48"/>
                  </a:cubicBezTo>
                  <a:cubicBezTo>
                    <a:pt x="160" y="68"/>
                    <a:pt x="172" y="85"/>
                    <a:pt x="189" y="92"/>
                  </a:cubicBezTo>
                  <a:cubicBezTo>
                    <a:pt x="189" y="244"/>
                    <a:pt x="189" y="244"/>
                    <a:pt x="189" y="244"/>
                  </a:cubicBezTo>
                  <a:cubicBezTo>
                    <a:pt x="172" y="251"/>
                    <a:pt x="160" y="268"/>
                    <a:pt x="160" y="288"/>
                  </a:cubicBezTo>
                  <a:cubicBezTo>
                    <a:pt x="160" y="314"/>
                    <a:pt x="181" y="336"/>
                    <a:pt x="208" y="336"/>
                  </a:cubicBezTo>
                  <a:cubicBezTo>
                    <a:pt x="234" y="336"/>
                    <a:pt x="256" y="314"/>
                    <a:pt x="256" y="288"/>
                  </a:cubicBezTo>
                  <a:cubicBezTo>
                    <a:pt x="256" y="268"/>
                    <a:pt x="244" y="251"/>
                    <a:pt x="227" y="244"/>
                  </a:cubicBezTo>
                  <a:close/>
                  <a:moveTo>
                    <a:pt x="180" y="48"/>
                  </a:moveTo>
                  <a:cubicBezTo>
                    <a:pt x="180" y="33"/>
                    <a:pt x="192" y="20"/>
                    <a:pt x="208" y="20"/>
                  </a:cubicBezTo>
                  <a:cubicBezTo>
                    <a:pt x="223" y="20"/>
                    <a:pt x="235" y="33"/>
                    <a:pt x="235" y="48"/>
                  </a:cubicBezTo>
                  <a:cubicBezTo>
                    <a:pt x="235" y="63"/>
                    <a:pt x="223" y="76"/>
                    <a:pt x="208" y="76"/>
                  </a:cubicBezTo>
                  <a:cubicBezTo>
                    <a:pt x="192" y="76"/>
                    <a:pt x="180" y="63"/>
                    <a:pt x="180" y="48"/>
                  </a:cubicBezTo>
                  <a:close/>
                  <a:moveTo>
                    <a:pt x="208" y="316"/>
                  </a:moveTo>
                  <a:cubicBezTo>
                    <a:pt x="192" y="316"/>
                    <a:pt x="180" y="303"/>
                    <a:pt x="180" y="288"/>
                  </a:cubicBezTo>
                  <a:cubicBezTo>
                    <a:pt x="180" y="273"/>
                    <a:pt x="192" y="260"/>
                    <a:pt x="208" y="260"/>
                  </a:cubicBezTo>
                  <a:cubicBezTo>
                    <a:pt x="223" y="260"/>
                    <a:pt x="235" y="273"/>
                    <a:pt x="235" y="288"/>
                  </a:cubicBezTo>
                  <a:cubicBezTo>
                    <a:pt x="235" y="303"/>
                    <a:pt x="223" y="316"/>
                    <a:pt x="208" y="3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5" tIns="50007" rIns="100015" bIns="50007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US" sz="855" dirty="0">
                <a:solidFill>
                  <a:schemeClr val="bg1">
                    <a:lumMod val="6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sp>
        <p:nvSpPr>
          <p:cNvPr id="27" name="Content Placeholder 2"/>
          <p:cNvSpPr txBox="1"/>
          <p:nvPr/>
        </p:nvSpPr>
        <p:spPr>
          <a:xfrm>
            <a:off x="2043459" y="1933273"/>
            <a:ext cx="3444135" cy="774423"/>
          </a:xfrm>
          <a:prstGeom prst="rect">
            <a:avLst/>
          </a:prstGeom>
        </p:spPr>
        <p:txBody>
          <a:bodyPr vert="horz" lIns="100015" tIns="50007" rIns="100015" bIns="50007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听徐涛网课，把所有的知识点都过一遍，教材用的是肖秀荣的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《</a:t>
            </a:r>
            <a:r>
              <a:rPr lang="zh-CN" altLang="en-US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知识点精讲精练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》</a:t>
            </a:r>
            <a:r>
              <a:rPr lang="zh-CN" altLang="en-US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。如果想冲更高分的同学可以使用徐涛的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《</a:t>
            </a:r>
            <a:r>
              <a:rPr lang="zh-CN" altLang="en-US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优题库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》</a:t>
            </a:r>
            <a:r>
              <a:rPr lang="zh-CN" altLang="en-US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进行巩固练习。</a:t>
            </a:r>
            <a:endParaRPr lang="en-GB" altLang="zh-CN" sz="1600" dirty="0">
              <a:solidFill>
                <a:schemeClr val="tx1"/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sp>
        <p:nvSpPr>
          <p:cNvPr id="28" name="Content Placeholder 2"/>
          <p:cNvSpPr txBox="1"/>
          <p:nvPr/>
        </p:nvSpPr>
        <p:spPr>
          <a:xfrm>
            <a:off x="2541027" y="3164912"/>
            <a:ext cx="2825965" cy="510771"/>
          </a:xfrm>
          <a:prstGeom prst="rect">
            <a:avLst/>
          </a:prstGeom>
        </p:spPr>
        <p:txBody>
          <a:bodyPr vert="horz" lIns="100015" tIns="50007" rIns="100015" bIns="50007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endParaRPr lang="en-GB" altLang="zh-CN" dirty="0">
              <a:solidFill>
                <a:prstClr val="white">
                  <a:lumMod val="65000"/>
                </a:prst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sp>
        <p:nvSpPr>
          <p:cNvPr id="29" name="Content Placeholder 2"/>
          <p:cNvSpPr txBox="1"/>
          <p:nvPr/>
        </p:nvSpPr>
        <p:spPr>
          <a:xfrm>
            <a:off x="2061078" y="3815692"/>
            <a:ext cx="2825965" cy="510771"/>
          </a:xfrm>
          <a:prstGeom prst="rect">
            <a:avLst/>
          </a:prstGeom>
        </p:spPr>
        <p:txBody>
          <a:bodyPr vert="horz" lIns="100015" tIns="50007" rIns="100015" bIns="50007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600" dirty="0">
                <a:solidFill>
                  <a:schemeClr val="tx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刷肖八的选择题，可以把易错点记下来。</a:t>
            </a:r>
            <a:endParaRPr lang="en-GB" altLang="zh-CN" sz="1600" dirty="0">
              <a:solidFill>
                <a:schemeClr val="tx1"/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110374" y="5015591"/>
            <a:ext cx="2858501" cy="946867"/>
          </a:xfrm>
          <a:prstGeom prst="rect">
            <a:avLst/>
          </a:prstGeom>
          <a:noFill/>
        </p:spPr>
        <p:txBody>
          <a:bodyPr wrap="square" rIns="157501" bIns="39375" numCol="1" spcCol="36000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zh-CN" altLang="en-US" sz="1600" dirty="0"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背肖四的主观题，以及刷之前的选择题错题。可以使用一些政治选择题刷题小程序。</a:t>
            </a:r>
            <a:endParaRPr lang="en-GB" altLang="zh-CN" sz="1600" dirty="0"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049" y="-8068"/>
            <a:ext cx="3895037" cy="987782"/>
            <a:chOff x="2049" y="-8068"/>
            <a:chExt cx="3895037" cy="987782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8449" b="38955"/>
            <a:stretch>
              <a:fillRect/>
            </a:stretch>
          </p:blipFill>
          <p:spPr>
            <a:xfrm>
              <a:off x="2049" y="-8068"/>
              <a:ext cx="1849051" cy="987782"/>
            </a:xfrm>
            <a:prstGeom prst="rect">
              <a:avLst/>
            </a:prstGeom>
          </p:spPr>
        </p:pic>
        <p:sp>
          <p:nvSpPr>
            <p:cNvPr id="34" name="TextBox 23"/>
            <p:cNvSpPr txBox="1"/>
            <p:nvPr/>
          </p:nvSpPr>
          <p:spPr>
            <a:xfrm>
              <a:off x="522413" y="363612"/>
              <a:ext cx="33746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初试备考经验</a:t>
              </a:r>
              <a:r>
                <a:rPr lang="en-US" altLang="zh-CN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——</a:t>
              </a:r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政治 </a:t>
              </a:r>
            </a:p>
          </p:txBody>
        </p:sp>
      </p:grp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188" y="28513"/>
            <a:ext cx="1254826" cy="125482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30E80F7-2BE1-7701-4457-5BBDBAD000A0}"/>
              </a:ext>
            </a:extLst>
          </p:cNvPr>
          <p:cNvSpPr txBox="1"/>
          <p:nvPr/>
        </p:nvSpPr>
        <p:spPr>
          <a:xfrm>
            <a:off x="4398882" y="485823"/>
            <a:ext cx="59071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</a:rPr>
              <a:t>一定不要掉以轻心，导致单科不过线！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27" grpId="0"/>
      <p:bldP spid="28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1585935" y="3844729"/>
            <a:ext cx="1600072" cy="1830918"/>
            <a:chOff x="676273" y="1523631"/>
            <a:chExt cx="1382117" cy="1886317"/>
          </a:xfrm>
        </p:grpSpPr>
        <p:sp>
          <p:nvSpPr>
            <p:cNvPr id="64" name="Pentagon 63"/>
            <p:cNvSpPr/>
            <p:nvPr/>
          </p:nvSpPr>
          <p:spPr>
            <a:xfrm rot="5400000">
              <a:off x="1046240" y="2397799"/>
              <a:ext cx="642182" cy="1382115"/>
            </a:xfrm>
            <a:prstGeom prst="homePlate">
              <a:avLst>
                <a:gd name="adj" fmla="val 10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76275" y="1523631"/>
              <a:ext cx="1382115" cy="124413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3790" dirty="0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 flipV="1">
            <a:off x="3443708" y="2020416"/>
            <a:ext cx="1600072" cy="1830918"/>
            <a:chOff x="2280988" y="1523631"/>
            <a:chExt cx="1382117" cy="1886319"/>
          </a:xfrm>
        </p:grpSpPr>
        <p:sp>
          <p:nvSpPr>
            <p:cNvPr id="67" name="Pentagon 66"/>
            <p:cNvSpPr/>
            <p:nvPr/>
          </p:nvSpPr>
          <p:spPr>
            <a:xfrm rot="5400000">
              <a:off x="2650954" y="2397800"/>
              <a:ext cx="642184" cy="1382115"/>
            </a:xfrm>
            <a:prstGeom prst="homePlate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2280990" y="1523631"/>
              <a:ext cx="1382115" cy="12441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3790" dirty="0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301483" y="3844729"/>
            <a:ext cx="1600070" cy="1830918"/>
            <a:chOff x="3885704" y="1523631"/>
            <a:chExt cx="1382116" cy="1886318"/>
          </a:xfrm>
        </p:grpSpPr>
        <p:sp>
          <p:nvSpPr>
            <p:cNvPr id="70" name="Pentagon 69"/>
            <p:cNvSpPr/>
            <p:nvPr/>
          </p:nvSpPr>
          <p:spPr>
            <a:xfrm rot="5400000">
              <a:off x="4255671" y="2397800"/>
              <a:ext cx="642182" cy="1382115"/>
            </a:xfrm>
            <a:prstGeom prst="homePlate">
              <a:avLst>
                <a:gd name="adj" fmla="val 9628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885705" y="1523631"/>
              <a:ext cx="1382115" cy="124413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3790" dirty="0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 flipV="1">
            <a:off x="7159253" y="2020412"/>
            <a:ext cx="1600072" cy="1830921"/>
            <a:chOff x="5490418" y="1523631"/>
            <a:chExt cx="1382117" cy="1886319"/>
          </a:xfrm>
        </p:grpSpPr>
        <p:sp>
          <p:nvSpPr>
            <p:cNvPr id="73" name="Pentagon 72"/>
            <p:cNvSpPr/>
            <p:nvPr/>
          </p:nvSpPr>
          <p:spPr>
            <a:xfrm rot="5400000">
              <a:off x="5860384" y="2397800"/>
              <a:ext cx="642184" cy="1382115"/>
            </a:xfrm>
            <a:prstGeom prst="homePlate">
              <a:avLst>
                <a:gd name="adj" fmla="val 9962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5490420" y="1523631"/>
              <a:ext cx="1382115" cy="124413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3790" dirty="0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9017031" y="3844725"/>
            <a:ext cx="1600070" cy="1830921"/>
            <a:chOff x="7095134" y="1523631"/>
            <a:chExt cx="1382116" cy="1886319"/>
          </a:xfrm>
        </p:grpSpPr>
        <p:sp>
          <p:nvSpPr>
            <p:cNvPr id="77" name="Pentagon 76"/>
            <p:cNvSpPr/>
            <p:nvPr/>
          </p:nvSpPr>
          <p:spPr>
            <a:xfrm rot="5400000">
              <a:off x="7465100" y="2397800"/>
              <a:ext cx="642184" cy="1382115"/>
            </a:xfrm>
            <a:prstGeom prst="homePlate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7095135" y="1523631"/>
              <a:ext cx="1382115" cy="1244134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3790" dirty="0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857826" y="3309142"/>
            <a:ext cx="1013636" cy="1013636"/>
            <a:chOff x="911127" y="2468216"/>
            <a:chExt cx="875562" cy="875562"/>
          </a:xfrm>
        </p:grpSpPr>
        <p:sp>
          <p:nvSpPr>
            <p:cNvPr id="24" name="Oval 23"/>
            <p:cNvSpPr/>
            <p:nvPr/>
          </p:nvSpPr>
          <p:spPr>
            <a:xfrm>
              <a:off x="911127" y="2468216"/>
              <a:ext cx="875562" cy="8755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705" b="1" dirty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6" name="Freeform 182"/>
            <p:cNvSpPr>
              <a:spLocks noEditPoints="1"/>
            </p:cNvSpPr>
            <p:nvPr/>
          </p:nvSpPr>
          <p:spPr bwMode="auto">
            <a:xfrm>
              <a:off x="1100632" y="2674032"/>
              <a:ext cx="496552" cy="463931"/>
            </a:xfrm>
            <a:custGeom>
              <a:avLst/>
              <a:gdLst/>
              <a:ahLst/>
              <a:cxnLst>
                <a:cxn ang="0">
                  <a:pos x="70" y="24"/>
                </a:cxn>
                <a:cxn ang="0">
                  <a:pos x="29" y="50"/>
                </a:cxn>
                <a:cxn ang="0">
                  <a:pos x="0" y="26"/>
                </a:cxn>
                <a:cxn ang="0">
                  <a:pos x="42" y="0"/>
                </a:cxn>
                <a:cxn ang="0">
                  <a:pos x="70" y="24"/>
                </a:cxn>
                <a:cxn ang="0">
                  <a:pos x="70" y="74"/>
                </a:cxn>
                <a:cxn ang="0">
                  <a:pos x="42" y="98"/>
                </a:cxn>
                <a:cxn ang="0">
                  <a:pos x="0" y="72"/>
                </a:cxn>
                <a:cxn ang="0">
                  <a:pos x="29" y="50"/>
                </a:cxn>
                <a:cxn ang="0">
                  <a:pos x="70" y="74"/>
                </a:cxn>
                <a:cxn ang="0">
                  <a:pos x="109" y="104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29" y="104"/>
                </a:cxn>
                <a:cxn ang="0">
                  <a:pos x="29" y="95"/>
                </a:cxn>
                <a:cxn ang="0">
                  <a:pos x="42" y="102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98" y="102"/>
                </a:cxn>
                <a:cxn ang="0">
                  <a:pos x="109" y="95"/>
                </a:cxn>
                <a:cxn ang="0">
                  <a:pos x="109" y="104"/>
                </a:cxn>
                <a:cxn ang="0">
                  <a:pos x="137" y="26"/>
                </a:cxn>
                <a:cxn ang="0">
                  <a:pos x="111" y="50"/>
                </a:cxn>
                <a:cxn ang="0">
                  <a:pos x="70" y="24"/>
                </a:cxn>
                <a:cxn ang="0">
                  <a:pos x="98" y="0"/>
                </a:cxn>
                <a:cxn ang="0">
                  <a:pos x="137" y="26"/>
                </a:cxn>
                <a:cxn ang="0">
                  <a:pos x="137" y="72"/>
                </a:cxn>
                <a:cxn ang="0">
                  <a:pos x="98" y="98"/>
                </a:cxn>
                <a:cxn ang="0">
                  <a:pos x="70" y="74"/>
                </a:cxn>
                <a:cxn ang="0">
                  <a:pos x="111" y="50"/>
                </a:cxn>
                <a:cxn ang="0">
                  <a:pos x="137" y="72"/>
                </a:cxn>
              </a:cxnLst>
              <a:rect l="0" t="0" r="r" b="b"/>
              <a:pathLst>
                <a:path w="137" h="128">
                  <a:moveTo>
                    <a:pt x="70" y="24"/>
                  </a:moveTo>
                  <a:lnTo>
                    <a:pt x="29" y="50"/>
                  </a:lnTo>
                  <a:lnTo>
                    <a:pt x="0" y="26"/>
                  </a:lnTo>
                  <a:lnTo>
                    <a:pt x="42" y="0"/>
                  </a:lnTo>
                  <a:lnTo>
                    <a:pt x="70" y="24"/>
                  </a:lnTo>
                  <a:close/>
                  <a:moveTo>
                    <a:pt x="70" y="74"/>
                  </a:moveTo>
                  <a:lnTo>
                    <a:pt x="42" y="98"/>
                  </a:lnTo>
                  <a:lnTo>
                    <a:pt x="0" y="72"/>
                  </a:lnTo>
                  <a:lnTo>
                    <a:pt x="29" y="50"/>
                  </a:lnTo>
                  <a:lnTo>
                    <a:pt x="70" y="74"/>
                  </a:lnTo>
                  <a:close/>
                  <a:moveTo>
                    <a:pt x="109" y="104"/>
                  </a:moveTo>
                  <a:lnTo>
                    <a:pt x="70" y="128"/>
                  </a:lnTo>
                  <a:lnTo>
                    <a:pt x="70" y="128"/>
                  </a:lnTo>
                  <a:lnTo>
                    <a:pt x="70" y="128"/>
                  </a:lnTo>
                  <a:lnTo>
                    <a:pt x="70" y="128"/>
                  </a:lnTo>
                  <a:lnTo>
                    <a:pt x="70" y="128"/>
                  </a:lnTo>
                  <a:lnTo>
                    <a:pt x="29" y="104"/>
                  </a:lnTo>
                  <a:lnTo>
                    <a:pt x="29" y="95"/>
                  </a:lnTo>
                  <a:lnTo>
                    <a:pt x="42" y="102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98" y="102"/>
                  </a:lnTo>
                  <a:lnTo>
                    <a:pt x="109" y="95"/>
                  </a:lnTo>
                  <a:lnTo>
                    <a:pt x="109" y="104"/>
                  </a:lnTo>
                  <a:close/>
                  <a:moveTo>
                    <a:pt x="137" y="26"/>
                  </a:moveTo>
                  <a:lnTo>
                    <a:pt x="111" y="50"/>
                  </a:lnTo>
                  <a:lnTo>
                    <a:pt x="70" y="24"/>
                  </a:lnTo>
                  <a:lnTo>
                    <a:pt x="98" y="0"/>
                  </a:lnTo>
                  <a:lnTo>
                    <a:pt x="137" y="26"/>
                  </a:lnTo>
                  <a:close/>
                  <a:moveTo>
                    <a:pt x="137" y="72"/>
                  </a:moveTo>
                  <a:lnTo>
                    <a:pt x="98" y="98"/>
                  </a:lnTo>
                  <a:lnTo>
                    <a:pt x="70" y="74"/>
                  </a:lnTo>
                  <a:lnTo>
                    <a:pt x="111" y="50"/>
                  </a:lnTo>
                  <a:lnTo>
                    <a:pt x="137" y="7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05859" tIns="52929" rIns="105859" bIns="52929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736926" y="3343662"/>
            <a:ext cx="1013636" cy="1013636"/>
            <a:chOff x="2514600" y="1773306"/>
            <a:chExt cx="875562" cy="875562"/>
          </a:xfrm>
        </p:grpSpPr>
        <p:sp>
          <p:nvSpPr>
            <p:cNvPr id="31" name="Oval 30"/>
            <p:cNvSpPr/>
            <p:nvPr/>
          </p:nvSpPr>
          <p:spPr>
            <a:xfrm>
              <a:off x="2514600" y="1773306"/>
              <a:ext cx="875562" cy="8755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705" b="1" dirty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69" name="Freeform 172"/>
            <p:cNvSpPr>
              <a:spLocks noEditPoints="1"/>
            </p:cNvSpPr>
            <p:nvPr/>
          </p:nvSpPr>
          <p:spPr bwMode="auto">
            <a:xfrm>
              <a:off x="2705258" y="2031219"/>
              <a:ext cx="494246" cy="359736"/>
            </a:xfrm>
            <a:custGeom>
              <a:avLst/>
              <a:gdLst/>
              <a:ahLst/>
              <a:cxnLst>
                <a:cxn ang="0">
                  <a:pos x="59" y="53"/>
                </a:cxn>
                <a:cxn ang="0">
                  <a:pos x="17" y="53"/>
                </a:cxn>
                <a:cxn ang="0">
                  <a:pos x="0" y="36"/>
                </a:cxn>
                <a:cxn ang="0">
                  <a:pos x="10" y="21"/>
                </a:cxn>
                <a:cxn ang="0">
                  <a:pos x="10" y="19"/>
                </a:cxn>
                <a:cxn ang="0">
                  <a:pos x="30" y="0"/>
                </a:cxn>
                <a:cxn ang="0">
                  <a:pos x="48" y="12"/>
                </a:cxn>
                <a:cxn ang="0">
                  <a:pos x="54" y="9"/>
                </a:cxn>
                <a:cxn ang="0">
                  <a:pos x="64" y="19"/>
                </a:cxn>
                <a:cxn ang="0">
                  <a:pos x="62" y="24"/>
                </a:cxn>
                <a:cxn ang="0">
                  <a:pos x="73" y="38"/>
                </a:cxn>
                <a:cxn ang="0">
                  <a:pos x="59" y="53"/>
                </a:cxn>
                <a:cxn ang="0">
                  <a:pos x="49" y="27"/>
                </a:cxn>
                <a:cxn ang="0">
                  <a:pos x="35" y="13"/>
                </a:cxn>
                <a:cxn ang="0">
                  <a:pos x="34" y="13"/>
                </a:cxn>
                <a:cxn ang="0">
                  <a:pos x="34" y="13"/>
                </a:cxn>
                <a:cxn ang="0">
                  <a:pos x="20" y="27"/>
                </a:cxn>
                <a:cxn ang="0">
                  <a:pos x="20" y="27"/>
                </a:cxn>
                <a:cxn ang="0">
                  <a:pos x="21" y="29"/>
                </a:cxn>
                <a:cxn ang="0">
                  <a:pos x="30" y="29"/>
                </a:cxn>
                <a:cxn ang="0">
                  <a:pos x="30" y="42"/>
                </a:cxn>
                <a:cxn ang="0">
                  <a:pos x="31" y="43"/>
                </a:cxn>
                <a:cxn ang="0">
                  <a:pos x="38" y="43"/>
                </a:cxn>
                <a:cxn ang="0">
                  <a:pos x="39" y="42"/>
                </a:cxn>
                <a:cxn ang="0">
                  <a:pos x="39" y="29"/>
                </a:cxn>
                <a:cxn ang="0">
                  <a:pos x="48" y="29"/>
                </a:cxn>
                <a:cxn ang="0">
                  <a:pos x="49" y="27"/>
                </a:cxn>
                <a:cxn ang="0">
                  <a:pos x="49" y="27"/>
                </a:cxn>
              </a:cxnLst>
              <a:rect l="0" t="0" r="r" b="b"/>
              <a:pathLst>
                <a:path w="73" h="53">
                  <a:moveTo>
                    <a:pt x="59" y="53"/>
                  </a:moveTo>
                  <a:cubicBezTo>
                    <a:pt x="17" y="53"/>
                    <a:pt x="17" y="53"/>
                    <a:pt x="17" y="53"/>
                  </a:cubicBezTo>
                  <a:cubicBezTo>
                    <a:pt x="8" y="53"/>
                    <a:pt x="0" y="45"/>
                    <a:pt x="0" y="36"/>
                  </a:cubicBezTo>
                  <a:cubicBezTo>
                    <a:pt x="0" y="29"/>
                    <a:pt x="4" y="23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0" y="8"/>
                    <a:pt x="19" y="0"/>
                    <a:pt x="30" y="0"/>
                  </a:cubicBezTo>
                  <a:cubicBezTo>
                    <a:pt x="37" y="0"/>
                    <a:pt x="45" y="4"/>
                    <a:pt x="48" y="12"/>
                  </a:cubicBezTo>
                  <a:cubicBezTo>
                    <a:pt x="49" y="10"/>
                    <a:pt x="52" y="9"/>
                    <a:pt x="54" y="9"/>
                  </a:cubicBezTo>
                  <a:cubicBezTo>
                    <a:pt x="59" y="9"/>
                    <a:pt x="64" y="14"/>
                    <a:pt x="64" y="19"/>
                  </a:cubicBezTo>
                  <a:cubicBezTo>
                    <a:pt x="64" y="21"/>
                    <a:pt x="63" y="23"/>
                    <a:pt x="62" y="24"/>
                  </a:cubicBezTo>
                  <a:cubicBezTo>
                    <a:pt x="69" y="26"/>
                    <a:pt x="73" y="32"/>
                    <a:pt x="73" y="38"/>
                  </a:cubicBezTo>
                  <a:cubicBezTo>
                    <a:pt x="73" y="46"/>
                    <a:pt x="67" y="53"/>
                    <a:pt x="59" y="53"/>
                  </a:cubicBezTo>
                  <a:close/>
                  <a:moveTo>
                    <a:pt x="49" y="27"/>
                  </a:move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8"/>
                    <a:pt x="20" y="29"/>
                    <a:pt x="21" y="29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1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9" y="43"/>
                    <a:pt x="39" y="43"/>
                    <a:pt x="39" y="42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9" y="29"/>
                    <a:pt x="49" y="28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05859" tIns="52929" rIns="105859" bIns="52929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594700" y="3309142"/>
            <a:ext cx="1013636" cy="1013636"/>
            <a:chOff x="4138981" y="1773306"/>
            <a:chExt cx="875562" cy="875562"/>
          </a:xfrm>
        </p:grpSpPr>
        <p:sp>
          <p:nvSpPr>
            <p:cNvPr id="32" name="Oval 31"/>
            <p:cNvSpPr/>
            <p:nvPr/>
          </p:nvSpPr>
          <p:spPr>
            <a:xfrm>
              <a:off x="4138981" y="1773306"/>
              <a:ext cx="875562" cy="8755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705" b="1" dirty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72" name="Freeform 122"/>
            <p:cNvSpPr>
              <a:spLocks noEditPoints="1"/>
            </p:cNvSpPr>
            <p:nvPr/>
          </p:nvSpPr>
          <p:spPr bwMode="auto">
            <a:xfrm>
              <a:off x="4422741" y="1989575"/>
              <a:ext cx="308042" cy="443025"/>
            </a:xfrm>
            <a:custGeom>
              <a:avLst/>
              <a:gdLst/>
              <a:ahLst/>
              <a:cxnLst>
                <a:cxn ang="0">
                  <a:pos x="41" y="29"/>
                </a:cxn>
                <a:cxn ang="0">
                  <a:pos x="23" y="50"/>
                </a:cxn>
                <a:cxn ang="0">
                  <a:pos x="23" y="55"/>
                </a:cxn>
                <a:cxn ang="0">
                  <a:pos x="32" y="55"/>
                </a:cxn>
                <a:cxn ang="0">
                  <a:pos x="34" y="57"/>
                </a:cxn>
                <a:cxn ang="0">
                  <a:pos x="32" y="59"/>
                </a:cxn>
                <a:cxn ang="0">
                  <a:pos x="9" y="59"/>
                </a:cxn>
                <a:cxn ang="0">
                  <a:pos x="7" y="57"/>
                </a:cxn>
                <a:cxn ang="0">
                  <a:pos x="9" y="55"/>
                </a:cxn>
                <a:cxn ang="0">
                  <a:pos x="18" y="55"/>
                </a:cxn>
                <a:cxn ang="0">
                  <a:pos x="18" y="50"/>
                </a:cxn>
                <a:cxn ang="0">
                  <a:pos x="0" y="29"/>
                </a:cxn>
                <a:cxn ang="0">
                  <a:pos x="0" y="25"/>
                </a:cxn>
                <a:cxn ang="0">
                  <a:pos x="2" y="23"/>
                </a:cxn>
                <a:cxn ang="0">
                  <a:pos x="4" y="25"/>
                </a:cxn>
                <a:cxn ang="0">
                  <a:pos x="4" y="29"/>
                </a:cxn>
                <a:cxn ang="0">
                  <a:pos x="20" y="45"/>
                </a:cxn>
                <a:cxn ang="0">
                  <a:pos x="36" y="29"/>
                </a:cxn>
                <a:cxn ang="0">
                  <a:pos x="36" y="25"/>
                </a:cxn>
                <a:cxn ang="0">
                  <a:pos x="39" y="23"/>
                </a:cxn>
                <a:cxn ang="0">
                  <a:pos x="41" y="25"/>
                </a:cxn>
                <a:cxn ang="0">
                  <a:pos x="41" y="29"/>
                </a:cxn>
                <a:cxn ang="0">
                  <a:pos x="32" y="29"/>
                </a:cxn>
                <a:cxn ang="0">
                  <a:pos x="20" y="41"/>
                </a:cxn>
                <a:cxn ang="0">
                  <a:pos x="9" y="29"/>
                </a:cxn>
                <a:cxn ang="0">
                  <a:pos x="9" y="11"/>
                </a:cxn>
                <a:cxn ang="0">
                  <a:pos x="20" y="0"/>
                </a:cxn>
                <a:cxn ang="0">
                  <a:pos x="32" y="11"/>
                </a:cxn>
                <a:cxn ang="0">
                  <a:pos x="32" y="29"/>
                </a:cxn>
              </a:cxnLst>
              <a:rect l="0" t="0" r="r" b="b"/>
              <a:pathLst>
                <a:path w="41" h="59">
                  <a:moveTo>
                    <a:pt x="41" y="29"/>
                  </a:moveTo>
                  <a:cubicBezTo>
                    <a:pt x="41" y="40"/>
                    <a:pt x="33" y="49"/>
                    <a:pt x="23" y="50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5"/>
                    <a:pt x="34" y="56"/>
                    <a:pt x="34" y="57"/>
                  </a:cubicBezTo>
                  <a:cubicBezTo>
                    <a:pt x="34" y="58"/>
                    <a:pt x="33" y="59"/>
                    <a:pt x="32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7" y="58"/>
                    <a:pt x="7" y="57"/>
                  </a:cubicBezTo>
                  <a:cubicBezTo>
                    <a:pt x="7" y="56"/>
                    <a:pt x="8" y="55"/>
                    <a:pt x="9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8" y="49"/>
                    <a:pt x="0" y="40"/>
                    <a:pt x="0" y="2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3" y="23"/>
                    <a:pt x="4" y="24"/>
                    <a:pt x="4" y="25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8"/>
                    <a:pt x="12" y="45"/>
                    <a:pt x="20" y="45"/>
                  </a:cubicBezTo>
                  <a:cubicBezTo>
                    <a:pt x="29" y="45"/>
                    <a:pt x="36" y="38"/>
                    <a:pt x="36" y="29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4"/>
                    <a:pt x="37" y="23"/>
                    <a:pt x="39" y="23"/>
                  </a:cubicBezTo>
                  <a:cubicBezTo>
                    <a:pt x="40" y="23"/>
                    <a:pt x="41" y="24"/>
                    <a:pt x="41" y="25"/>
                  </a:cubicBezTo>
                  <a:lnTo>
                    <a:pt x="41" y="29"/>
                  </a:lnTo>
                  <a:close/>
                  <a:moveTo>
                    <a:pt x="32" y="29"/>
                  </a:moveTo>
                  <a:cubicBezTo>
                    <a:pt x="32" y="36"/>
                    <a:pt x="27" y="41"/>
                    <a:pt x="20" y="41"/>
                  </a:cubicBezTo>
                  <a:cubicBezTo>
                    <a:pt x="14" y="41"/>
                    <a:pt x="9" y="36"/>
                    <a:pt x="9" y="29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5"/>
                    <a:pt x="14" y="0"/>
                    <a:pt x="20" y="0"/>
                  </a:cubicBezTo>
                  <a:cubicBezTo>
                    <a:pt x="27" y="0"/>
                    <a:pt x="32" y="5"/>
                    <a:pt x="32" y="11"/>
                  </a:cubicBezTo>
                  <a:lnTo>
                    <a:pt x="32" y="2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05859" tIns="52929" rIns="105859" bIns="52929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452470" y="3309142"/>
            <a:ext cx="1013636" cy="1013636"/>
            <a:chOff x="5743695" y="1773306"/>
            <a:chExt cx="875562" cy="875562"/>
          </a:xfrm>
        </p:grpSpPr>
        <p:sp>
          <p:nvSpPr>
            <p:cNvPr id="33" name="Oval 32"/>
            <p:cNvSpPr/>
            <p:nvPr/>
          </p:nvSpPr>
          <p:spPr>
            <a:xfrm>
              <a:off x="5743695" y="1773306"/>
              <a:ext cx="875562" cy="8755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705" b="1" dirty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76" name="Freeform 100"/>
            <p:cNvSpPr>
              <a:spLocks noEditPoints="1"/>
            </p:cNvSpPr>
            <p:nvPr/>
          </p:nvSpPr>
          <p:spPr bwMode="auto">
            <a:xfrm>
              <a:off x="5950694" y="1989855"/>
              <a:ext cx="461564" cy="442464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05859" tIns="52929" rIns="105859" bIns="52929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9310245" y="3309142"/>
            <a:ext cx="1013636" cy="1013636"/>
            <a:chOff x="7348411" y="2346461"/>
            <a:chExt cx="875562" cy="875562"/>
          </a:xfrm>
        </p:grpSpPr>
        <p:sp>
          <p:nvSpPr>
            <p:cNvPr id="34" name="Oval 33"/>
            <p:cNvSpPr/>
            <p:nvPr/>
          </p:nvSpPr>
          <p:spPr>
            <a:xfrm>
              <a:off x="7348411" y="2346461"/>
              <a:ext cx="875562" cy="87556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705" b="1" dirty="0">
                <a:solidFill>
                  <a:schemeClr val="accent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80" name="Freeform 66"/>
            <p:cNvSpPr>
              <a:spLocks noEditPoints="1"/>
            </p:cNvSpPr>
            <p:nvPr/>
          </p:nvSpPr>
          <p:spPr bwMode="auto">
            <a:xfrm>
              <a:off x="7531557" y="2585079"/>
              <a:ext cx="509273" cy="395014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05859" tIns="52929" rIns="105859" bIns="52929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2655"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endParaRPr>
            </a:p>
          </p:txBody>
        </p:sp>
      </p:grpSp>
      <p:sp>
        <p:nvSpPr>
          <p:cNvPr id="41" name="Text Placeholder 3"/>
          <p:cNvSpPr txBox="1"/>
          <p:nvPr/>
        </p:nvSpPr>
        <p:spPr>
          <a:xfrm>
            <a:off x="1556852" y="1240370"/>
            <a:ext cx="1553482" cy="183050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教辅：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《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基础全书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》《660》《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高数辅导讲义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》</a:t>
            </a:r>
          </a:p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目标：跟着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b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站做武忠祥每日一题，完成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《660》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的高数部分，并二刷错题。</a:t>
            </a:r>
            <a:endParaRPr lang="en-US" altLang="zh-CN" sz="1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2" name="Text Placeholder 3"/>
          <p:cNvSpPr txBox="1"/>
          <p:nvPr/>
        </p:nvSpPr>
        <p:spPr>
          <a:xfrm>
            <a:off x="3538176" y="4551256"/>
            <a:ext cx="1553482" cy="223381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教辅：</a:t>
            </a:r>
            <a:r>
              <a:rPr lang="en-US" altLang="zh-CN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《</a:t>
            </a:r>
            <a:r>
              <a:rPr lang="zh-CN" altLang="en-US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高数辅导讲义</a:t>
            </a:r>
            <a:r>
              <a:rPr lang="en-US" altLang="zh-CN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》《</a:t>
            </a:r>
            <a:r>
              <a:rPr lang="zh-CN" altLang="en-US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严选题</a:t>
            </a:r>
            <a:r>
              <a:rPr lang="en-US" altLang="zh-CN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》《</a:t>
            </a:r>
            <a:r>
              <a:rPr lang="zh-CN" altLang="en-US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满分线代</a:t>
            </a:r>
            <a:r>
              <a:rPr lang="en-US" altLang="zh-CN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》</a:t>
            </a:r>
          </a:p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目标：高数部分听武忠祥的高数强化课，掌握</a:t>
            </a:r>
            <a:r>
              <a:rPr lang="en-US" altLang="zh-CN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《</a:t>
            </a:r>
            <a:r>
              <a:rPr lang="zh-CN" altLang="en-US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辅导讲义</a:t>
            </a:r>
            <a:r>
              <a:rPr lang="en-US" altLang="zh-CN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》</a:t>
            </a:r>
            <a:r>
              <a:rPr lang="zh-CN" altLang="en-US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上的所有题目。听完课后做</a:t>
            </a:r>
            <a:r>
              <a:rPr lang="en-US" altLang="zh-CN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《</a:t>
            </a:r>
            <a:r>
              <a:rPr lang="zh-CN" altLang="en-US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严选题</a:t>
            </a:r>
            <a:r>
              <a:rPr lang="en-US" altLang="zh-CN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》</a:t>
            </a:r>
            <a:r>
              <a:rPr lang="zh-CN" altLang="en-US" sz="12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练习。线代部分基础好可以直接刷题，基础一般可以听听姜晓千的课。</a:t>
            </a:r>
            <a:endParaRPr lang="en-US" altLang="zh-CN" sz="12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3" name="Text Placeholder 3"/>
          <p:cNvSpPr txBox="1"/>
          <p:nvPr/>
        </p:nvSpPr>
        <p:spPr>
          <a:xfrm>
            <a:off x="5424564" y="862718"/>
            <a:ext cx="1553482" cy="23475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教辅：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《880》《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李范复习全书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》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、错题本</a:t>
            </a:r>
            <a:endParaRPr lang="en-US" altLang="zh-CN" sz="1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目标：开始复习概率论，网课可以听方浩，并把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《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复习全书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》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上的例题都做一遍。刷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《880》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以及之前的错题。</a:t>
            </a:r>
            <a:endParaRPr lang="en-US" altLang="zh-CN" sz="1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4" name="Text Placeholder 3"/>
          <p:cNvSpPr txBox="1"/>
          <p:nvPr/>
        </p:nvSpPr>
        <p:spPr>
          <a:xfrm>
            <a:off x="7207135" y="4321338"/>
            <a:ext cx="1553482" cy="258820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教辅：真题、模拟卷和错题本</a:t>
            </a:r>
            <a:endParaRPr lang="en-US" altLang="zh-CN" sz="1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目标：做近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15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年真题，留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2-3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套考前模拟。真题考察的知识点务必掌握。平常尽量按照考试的时间来模拟。刷错题本。</a:t>
            </a:r>
            <a:endParaRPr lang="en-US" altLang="zh-CN" sz="1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6" name="Text Placeholder 3"/>
          <p:cNvSpPr txBox="1"/>
          <p:nvPr/>
        </p:nvSpPr>
        <p:spPr>
          <a:xfrm>
            <a:off x="2029303" y="4486721"/>
            <a:ext cx="713337" cy="383951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1-3</a:t>
            </a:r>
            <a:r>
              <a:rPr lang="zh-CN" alt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月</a:t>
            </a:r>
            <a:endParaRPr lang="en-US" sz="2275" b="0" dirty="0">
              <a:solidFill>
                <a:schemeClr val="bg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7" name="Text Placeholder 3"/>
          <p:cNvSpPr txBox="1"/>
          <p:nvPr/>
        </p:nvSpPr>
        <p:spPr>
          <a:xfrm>
            <a:off x="5729792" y="4486721"/>
            <a:ext cx="713337" cy="383951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7-8</a:t>
            </a:r>
            <a:r>
              <a:rPr lang="zh-CN" alt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月</a:t>
            </a:r>
            <a:endParaRPr lang="en-US" sz="2275" b="0" dirty="0">
              <a:solidFill>
                <a:schemeClr val="bg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8" name="Text Placeholder 3"/>
          <p:cNvSpPr txBox="1"/>
          <p:nvPr/>
        </p:nvSpPr>
        <p:spPr>
          <a:xfrm>
            <a:off x="9309329" y="4486721"/>
            <a:ext cx="1015470" cy="383951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11-12</a:t>
            </a:r>
            <a:r>
              <a:rPr lang="zh-CN" alt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月</a:t>
            </a:r>
            <a:endParaRPr lang="en-US" sz="2275" b="0" dirty="0">
              <a:solidFill>
                <a:schemeClr val="bg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9" name="Text Placeholder 3"/>
          <p:cNvSpPr txBox="1"/>
          <p:nvPr/>
        </p:nvSpPr>
        <p:spPr>
          <a:xfrm>
            <a:off x="3887076" y="2926630"/>
            <a:ext cx="713337" cy="383951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4-6</a:t>
            </a:r>
            <a:r>
              <a:rPr lang="zh-CN" alt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月</a:t>
            </a:r>
            <a:endParaRPr lang="en-US" sz="2275" b="0" dirty="0">
              <a:solidFill>
                <a:schemeClr val="bg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50" name="Text Placeholder 3"/>
          <p:cNvSpPr txBox="1"/>
          <p:nvPr/>
        </p:nvSpPr>
        <p:spPr>
          <a:xfrm>
            <a:off x="7521670" y="2926630"/>
            <a:ext cx="875240" cy="383951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9-10</a:t>
            </a:r>
            <a:r>
              <a:rPr lang="zh-CN" altLang="en-US" sz="2275" b="0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月</a:t>
            </a:r>
            <a:endParaRPr lang="en-US" sz="2275" b="0" dirty="0">
              <a:solidFill>
                <a:schemeClr val="bg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2049" y="-8068"/>
            <a:ext cx="3866008" cy="987782"/>
            <a:chOff x="2049" y="-8068"/>
            <a:chExt cx="3866008" cy="987782"/>
          </a:xfrm>
        </p:grpSpPr>
        <p:pic>
          <p:nvPicPr>
            <p:cNvPr id="52" name="图片 5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8449" b="38955"/>
            <a:stretch>
              <a:fillRect/>
            </a:stretch>
          </p:blipFill>
          <p:spPr>
            <a:xfrm>
              <a:off x="2049" y="-8068"/>
              <a:ext cx="1849051" cy="987782"/>
            </a:xfrm>
            <a:prstGeom prst="rect">
              <a:avLst/>
            </a:prstGeom>
          </p:spPr>
        </p:pic>
        <p:sp>
          <p:nvSpPr>
            <p:cNvPr id="54" name="TextBox 23"/>
            <p:cNvSpPr txBox="1"/>
            <p:nvPr/>
          </p:nvSpPr>
          <p:spPr>
            <a:xfrm>
              <a:off x="522413" y="363612"/>
              <a:ext cx="33456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初试备考经验</a:t>
              </a:r>
              <a:r>
                <a:rPr lang="en-US" altLang="zh-CN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——</a:t>
              </a:r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数学 </a:t>
              </a:r>
            </a:p>
          </p:txBody>
        </p:sp>
      </p:grpSp>
      <p:pic>
        <p:nvPicPr>
          <p:cNvPr id="53" name="图片 5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188" y="28513"/>
            <a:ext cx="1254826" cy="1254826"/>
          </a:xfrm>
          <a:prstGeom prst="rect">
            <a:avLst/>
          </a:prstGeo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1C45A98-0ACB-79AA-9ABB-3C8008276D0B}"/>
              </a:ext>
            </a:extLst>
          </p:cNvPr>
          <p:cNvSpPr txBox="1"/>
          <p:nvPr/>
        </p:nvSpPr>
        <p:spPr>
          <a:xfrm>
            <a:off x="9127852" y="840791"/>
            <a:ext cx="1553482" cy="208903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教辅：真题、模拟卷和错题本</a:t>
            </a:r>
            <a:endParaRPr lang="en-US" altLang="zh-CN" sz="1400" dirty="0">
              <a:solidFill>
                <a:schemeClr val="tx1"/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  <a:p>
            <a:pPr algn="l" defTabSz="105791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目标：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11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月刷模拟卷保持做题手感。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12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月可以降低做模拟卷的频率，多刷真题和错题。考前</a:t>
            </a:r>
            <a:r>
              <a:rPr lang="en-US" altLang="zh-CN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1</a:t>
            </a:r>
            <a:r>
              <a:rPr lang="zh-CN" altLang="en-US" sz="1400" dirty="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周进行严格的模拟。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00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000"/>
                            </p:stCondLst>
                            <p:childTnLst>
                              <p:par>
                                <p:cTn id="8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500"/>
                            </p:stCondLst>
                            <p:childTnLst>
                              <p:par>
                                <p:cTn id="88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5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000"/>
                            </p:stCondLst>
                            <p:childTnLst>
                              <p:par>
                                <p:cTn id="10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500"/>
                            </p:stCondLst>
                            <p:childTnLst>
                              <p:par>
                                <p:cTn id="11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  <p:bldP spid="44" grpId="0"/>
      <p:bldP spid="46" grpId="0"/>
      <p:bldP spid="47" grpId="0"/>
      <p:bldP spid="48" grpId="0"/>
      <p:bldP spid="49" grpId="0"/>
      <p:bldP spid="50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4665805" y="4599803"/>
            <a:ext cx="530536" cy="529251"/>
            <a:chOff x="4448949" y="5252205"/>
            <a:chExt cx="610979" cy="609498"/>
          </a:xfrm>
          <a:solidFill>
            <a:schemeClr val="accent3"/>
          </a:solidFill>
        </p:grpSpPr>
        <p:sp>
          <p:nvSpPr>
            <p:cNvPr id="20" name="Freeform 505"/>
            <p:cNvSpPr>
              <a:spLocks noEditPoints="1"/>
            </p:cNvSpPr>
            <p:nvPr/>
          </p:nvSpPr>
          <p:spPr bwMode="auto">
            <a:xfrm>
              <a:off x="4625207" y="5403284"/>
              <a:ext cx="259203" cy="404357"/>
            </a:xfrm>
            <a:custGeom>
              <a:avLst/>
              <a:gdLst>
                <a:gd name="T0" fmla="*/ 72 w 148"/>
                <a:gd name="T1" fmla="*/ 231 h 231"/>
                <a:gd name="T2" fmla="*/ 43 w 148"/>
                <a:gd name="T3" fmla="*/ 226 h 231"/>
                <a:gd name="T4" fmla="*/ 36 w 148"/>
                <a:gd name="T5" fmla="*/ 207 h 231"/>
                <a:gd name="T6" fmla="*/ 31 w 148"/>
                <a:gd name="T7" fmla="*/ 158 h 231"/>
                <a:gd name="T8" fmla="*/ 23 w 148"/>
                <a:gd name="T9" fmla="*/ 135 h 231"/>
                <a:gd name="T10" fmla="*/ 10 w 148"/>
                <a:gd name="T11" fmla="*/ 112 h 231"/>
                <a:gd name="T12" fmla="*/ 2 w 148"/>
                <a:gd name="T13" fmla="*/ 63 h 231"/>
                <a:gd name="T14" fmla="*/ 73 w 148"/>
                <a:gd name="T15" fmla="*/ 0 h 231"/>
                <a:gd name="T16" fmla="*/ 74 w 148"/>
                <a:gd name="T17" fmla="*/ 0 h 231"/>
                <a:gd name="T18" fmla="*/ 146 w 148"/>
                <a:gd name="T19" fmla="*/ 63 h 231"/>
                <a:gd name="T20" fmla="*/ 138 w 148"/>
                <a:gd name="T21" fmla="*/ 112 h 231"/>
                <a:gd name="T22" fmla="*/ 125 w 148"/>
                <a:gd name="T23" fmla="*/ 135 h 231"/>
                <a:gd name="T24" fmla="*/ 116 w 148"/>
                <a:gd name="T25" fmla="*/ 158 h 231"/>
                <a:gd name="T26" fmla="*/ 111 w 148"/>
                <a:gd name="T27" fmla="*/ 207 h 231"/>
                <a:gd name="T28" fmla="*/ 104 w 148"/>
                <a:gd name="T29" fmla="*/ 226 h 231"/>
                <a:gd name="T30" fmla="*/ 72 w 148"/>
                <a:gd name="T31" fmla="*/ 231 h 231"/>
                <a:gd name="T32" fmla="*/ 72 w 148"/>
                <a:gd name="T33" fmla="*/ 214 h 231"/>
                <a:gd name="T34" fmla="*/ 96 w 148"/>
                <a:gd name="T35" fmla="*/ 170 h 231"/>
                <a:gd name="T36" fmla="*/ 98 w 148"/>
                <a:gd name="T37" fmla="*/ 165 h 231"/>
                <a:gd name="T38" fmla="*/ 99 w 148"/>
                <a:gd name="T39" fmla="*/ 157 h 231"/>
                <a:gd name="T40" fmla="*/ 102 w 148"/>
                <a:gd name="T41" fmla="*/ 146 h 231"/>
                <a:gd name="T42" fmla="*/ 130 w 148"/>
                <a:gd name="T43" fmla="*/ 66 h 231"/>
                <a:gd name="T44" fmla="*/ 119 w 148"/>
                <a:gd name="T45" fmla="*/ 41 h 231"/>
                <a:gd name="T46" fmla="*/ 74 w 148"/>
                <a:gd name="T47" fmla="*/ 17 h 231"/>
                <a:gd name="T48" fmla="*/ 74 w 148"/>
                <a:gd name="T49" fmla="*/ 17 h 231"/>
                <a:gd name="T50" fmla="*/ 29 w 148"/>
                <a:gd name="T51" fmla="*/ 41 h 231"/>
                <a:gd name="T52" fmla="*/ 18 w 148"/>
                <a:gd name="T53" fmla="*/ 66 h 231"/>
                <a:gd name="T54" fmla="*/ 25 w 148"/>
                <a:gd name="T55" fmla="*/ 105 h 231"/>
                <a:gd name="T56" fmla="*/ 46 w 148"/>
                <a:gd name="T57" fmla="*/ 146 h 231"/>
                <a:gd name="T58" fmla="*/ 48 w 148"/>
                <a:gd name="T59" fmla="*/ 157 h 231"/>
                <a:gd name="T60" fmla="*/ 50 w 148"/>
                <a:gd name="T61" fmla="*/ 165 h 231"/>
                <a:gd name="T62" fmla="*/ 52 w 148"/>
                <a:gd name="T63" fmla="*/ 17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231">
                  <a:moveTo>
                    <a:pt x="72" y="231"/>
                  </a:moveTo>
                  <a:cubicBezTo>
                    <a:pt x="72" y="231"/>
                    <a:pt x="72" y="231"/>
                    <a:pt x="72" y="231"/>
                  </a:cubicBezTo>
                  <a:cubicBezTo>
                    <a:pt x="59" y="231"/>
                    <a:pt x="50" y="228"/>
                    <a:pt x="46" y="226"/>
                  </a:cubicBezTo>
                  <a:cubicBezTo>
                    <a:pt x="43" y="226"/>
                    <a:pt x="43" y="226"/>
                    <a:pt x="43" y="226"/>
                  </a:cubicBezTo>
                  <a:cubicBezTo>
                    <a:pt x="42" y="224"/>
                    <a:pt x="42" y="224"/>
                    <a:pt x="42" y="224"/>
                  </a:cubicBezTo>
                  <a:cubicBezTo>
                    <a:pt x="39" y="220"/>
                    <a:pt x="37" y="214"/>
                    <a:pt x="36" y="207"/>
                  </a:cubicBezTo>
                  <a:cubicBezTo>
                    <a:pt x="35" y="198"/>
                    <a:pt x="34" y="186"/>
                    <a:pt x="35" y="172"/>
                  </a:cubicBezTo>
                  <a:cubicBezTo>
                    <a:pt x="33" y="169"/>
                    <a:pt x="31" y="164"/>
                    <a:pt x="31" y="158"/>
                  </a:cubicBezTo>
                  <a:cubicBezTo>
                    <a:pt x="31" y="153"/>
                    <a:pt x="29" y="142"/>
                    <a:pt x="23" y="135"/>
                  </a:cubicBezTo>
                  <a:cubicBezTo>
                    <a:pt x="23" y="135"/>
                    <a:pt x="23" y="135"/>
                    <a:pt x="23" y="135"/>
                  </a:cubicBezTo>
                  <a:cubicBezTo>
                    <a:pt x="23" y="135"/>
                    <a:pt x="23" y="135"/>
                    <a:pt x="23" y="135"/>
                  </a:cubicBezTo>
                  <a:cubicBezTo>
                    <a:pt x="22" y="134"/>
                    <a:pt x="16" y="125"/>
                    <a:pt x="10" y="112"/>
                  </a:cubicBezTo>
                  <a:cubicBezTo>
                    <a:pt x="6" y="104"/>
                    <a:pt x="4" y="96"/>
                    <a:pt x="2" y="89"/>
                  </a:cubicBezTo>
                  <a:cubicBezTo>
                    <a:pt x="0" y="79"/>
                    <a:pt x="0" y="71"/>
                    <a:pt x="2" y="63"/>
                  </a:cubicBezTo>
                  <a:cubicBezTo>
                    <a:pt x="2" y="61"/>
                    <a:pt x="5" y="47"/>
                    <a:pt x="14" y="32"/>
                  </a:cubicBezTo>
                  <a:cubicBezTo>
                    <a:pt x="24" y="17"/>
                    <a:pt x="41" y="0"/>
                    <a:pt x="73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107" y="0"/>
                    <a:pt x="124" y="18"/>
                    <a:pt x="134" y="32"/>
                  </a:cubicBezTo>
                  <a:cubicBezTo>
                    <a:pt x="143" y="47"/>
                    <a:pt x="146" y="61"/>
                    <a:pt x="146" y="63"/>
                  </a:cubicBezTo>
                  <a:cubicBezTo>
                    <a:pt x="148" y="71"/>
                    <a:pt x="147" y="80"/>
                    <a:pt x="145" y="89"/>
                  </a:cubicBezTo>
                  <a:cubicBezTo>
                    <a:pt x="144" y="96"/>
                    <a:pt x="141" y="104"/>
                    <a:pt x="138" y="112"/>
                  </a:cubicBezTo>
                  <a:cubicBezTo>
                    <a:pt x="132" y="125"/>
                    <a:pt x="125" y="135"/>
                    <a:pt x="125" y="135"/>
                  </a:cubicBezTo>
                  <a:cubicBezTo>
                    <a:pt x="125" y="135"/>
                    <a:pt x="125" y="135"/>
                    <a:pt x="125" y="135"/>
                  </a:cubicBezTo>
                  <a:cubicBezTo>
                    <a:pt x="125" y="135"/>
                    <a:pt x="125" y="135"/>
                    <a:pt x="125" y="135"/>
                  </a:cubicBezTo>
                  <a:cubicBezTo>
                    <a:pt x="119" y="142"/>
                    <a:pt x="117" y="153"/>
                    <a:pt x="116" y="158"/>
                  </a:cubicBezTo>
                  <a:cubicBezTo>
                    <a:pt x="117" y="164"/>
                    <a:pt x="114" y="169"/>
                    <a:pt x="113" y="172"/>
                  </a:cubicBezTo>
                  <a:cubicBezTo>
                    <a:pt x="113" y="186"/>
                    <a:pt x="113" y="198"/>
                    <a:pt x="111" y="207"/>
                  </a:cubicBezTo>
                  <a:cubicBezTo>
                    <a:pt x="110" y="214"/>
                    <a:pt x="108" y="220"/>
                    <a:pt x="106" y="223"/>
                  </a:cubicBezTo>
                  <a:cubicBezTo>
                    <a:pt x="104" y="226"/>
                    <a:pt x="104" y="226"/>
                    <a:pt x="104" y="226"/>
                  </a:cubicBezTo>
                  <a:cubicBezTo>
                    <a:pt x="101" y="227"/>
                    <a:pt x="101" y="227"/>
                    <a:pt x="101" y="227"/>
                  </a:cubicBezTo>
                  <a:cubicBezTo>
                    <a:pt x="91" y="230"/>
                    <a:pt x="81" y="231"/>
                    <a:pt x="72" y="231"/>
                  </a:cubicBezTo>
                  <a:close/>
                  <a:moveTo>
                    <a:pt x="55" y="212"/>
                  </a:moveTo>
                  <a:cubicBezTo>
                    <a:pt x="58" y="213"/>
                    <a:pt x="64" y="214"/>
                    <a:pt x="72" y="214"/>
                  </a:cubicBezTo>
                  <a:cubicBezTo>
                    <a:pt x="79" y="214"/>
                    <a:pt x="86" y="213"/>
                    <a:pt x="93" y="211"/>
                  </a:cubicBezTo>
                  <a:cubicBezTo>
                    <a:pt x="95" y="207"/>
                    <a:pt x="97" y="196"/>
                    <a:pt x="96" y="170"/>
                  </a:cubicBezTo>
                  <a:cubicBezTo>
                    <a:pt x="95" y="167"/>
                    <a:pt x="95" y="167"/>
                    <a:pt x="95" y="167"/>
                  </a:cubicBezTo>
                  <a:cubicBezTo>
                    <a:pt x="98" y="165"/>
                    <a:pt x="98" y="165"/>
                    <a:pt x="98" y="165"/>
                  </a:cubicBezTo>
                  <a:cubicBezTo>
                    <a:pt x="98" y="164"/>
                    <a:pt x="100" y="161"/>
                    <a:pt x="100" y="158"/>
                  </a:cubicBezTo>
                  <a:cubicBezTo>
                    <a:pt x="99" y="157"/>
                    <a:pt x="99" y="157"/>
                    <a:pt x="99" y="157"/>
                  </a:cubicBezTo>
                  <a:cubicBezTo>
                    <a:pt x="100" y="157"/>
                    <a:pt x="100" y="157"/>
                    <a:pt x="100" y="157"/>
                  </a:cubicBezTo>
                  <a:cubicBezTo>
                    <a:pt x="100" y="156"/>
                    <a:pt x="100" y="152"/>
                    <a:pt x="102" y="146"/>
                  </a:cubicBezTo>
                  <a:cubicBezTo>
                    <a:pt x="104" y="137"/>
                    <a:pt x="107" y="130"/>
                    <a:pt x="111" y="125"/>
                  </a:cubicBezTo>
                  <a:cubicBezTo>
                    <a:pt x="113" y="122"/>
                    <a:pt x="134" y="91"/>
                    <a:pt x="130" y="66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29" y="65"/>
                    <a:pt x="127" y="53"/>
                    <a:pt x="119" y="41"/>
                  </a:cubicBezTo>
                  <a:cubicBezTo>
                    <a:pt x="109" y="25"/>
                    <a:pt x="94" y="17"/>
                    <a:pt x="74" y="17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4" y="17"/>
                    <a:pt x="73" y="17"/>
                  </a:cubicBezTo>
                  <a:cubicBezTo>
                    <a:pt x="54" y="17"/>
                    <a:pt x="39" y="25"/>
                    <a:pt x="29" y="41"/>
                  </a:cubicBezTo>
                  <a:cubicBezTo>
                    <a:pt x="21" y="53"/>
                    <a:pt x="18" y="65"/>
                    <a:pt x="18" y="66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79"/>
                    <a:pt x="21" y="94"/>
                    <a:pt x="25" y="105"/>
                  </a:cubicBezTo>
                  <a:cubicBezTo>
                    <a:pt x="30" y="116"/>
                    <a:pt x="35" y="124"/>
                    <a:pt x="36" y="125"/>
                  </a:cubicBezTo>
                  <a:cubicBezTo>
                    <a:pt x="41" y="130"/>
                    <a:pt x="44" y="137"/>
                    <a:pt x="46" y="146"/>
                  </a:cubicBezTo>
                  <a:cubicBezTo>
                    <a:pt x="48" y="152"/>
                    <a:pt x="48" y="156"/>
                    <a:pt x="48" y="157"/>
                  </a:cubicBezTo>
                  <a:cubicBezTo>
                    <a:pt x="48" y="157"/>
                    <a:pt x="48" y="157"/>
                    <a:pt x="48" y="157"/>
                  </a:cubicBezTo>
                  <a:cubicBezTo>
                    <a:pt x="48" y="158"/>
                    <a:pt x="48" y="158"/>
                    <a:pt x="48" y="158"/>
                  </a:cubicBezTo>
                  <a:cubicBezTo>
                    <a:pt x="48" y="162"/>
                    <a:pt x="50" y="165"/>
                    <a:pt x="50" y="165"/>
                  </a:cubicBezTo>
                  <a:cubicBezTo>
                    <a:pt x="52" y="167"/>
                    <a:pt x="52" y="167"/>
                    <a:pt x="52" y="167"/>
                  </a:cubicBezTo>
                  <a:cubicBezTo>
                    <a:pt x="52" y="170"/>
                    <a:pt x="52" y="170"/>
                    <a:pt x="52" y="170"/>
                  </a:cubicBezTo>
                  <a:cubicBezTo>
                    <a:pt x="51" y="197"/>
                    <a:pt x="53" y="208"/>
                    <a:pt x="55" y="212"/>
                  </a:cubicBez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1" name="Freeform 506"/>
            <p:cNvSpPr/>
            <p:nvPr/>
          </p:nvSpPr>
          <p:spPr bwMode="auto">
            <a:xfrm>
              <a:off x="4704449" y="5692110"/>
              <a:ext cx="99978" cy="101460"/>
            </a:xfrm>
            <a:custGeom>
              <a:avLst/>
              <a:gdLst>
                <a:gd name="T0" fmla="*/ 1 w 57"/>
                <a:gd name="T1" fmla="*/ 1 h 58"/>
                <a:gd name="T2" fmla="*/ 57 w 57"/>
                <a:gd name="T3" fmla="*/ 0 h 58"/>
                <a:gd name="T4" fmla="*/ 52 w 57"/>
                <a:gd name="T5" fmla="*/ 48 h 58"/>
                <a:gd name="T6" fmla="*/ 26 w 57"/>
                <a:gd name="T7" fmla="*/ 58 h 58"/>
                <a:gd name="T8" fmla="*/ 0 w 57"/>
                <a:gd name="T9" fmla="*/ 45 h 58"/>
                <a:gd name="T10" fmla="*/ 1 w 57"/>
                <a:gd name="T11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58">
                  <a:moveTo>
                    <a:pt x="1" y="1"/>
                  </a:moveTo>
                  <a:cubicBezTo>
                    <a:pt x="1" y="1"/>
                    <a:pt x="22" y="12"/>
                    <a:pt x="57" y="0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0" y="45"/>
                    <a:pt x="0" y="45"/>
                    <a:pt x="0" y="4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2" name="Freeform 507"/>
            <p:cNvSpPr/>
            <p:nvPr/>
          </p:nvSpPr>
          <p:spPr bwMode="auto">
            <a:xfrm>
              <a:off x="4740737" y="5620274"/>
              <a:ext cx="28142" cy="128120"/>
            </a:xfrm>
            <a:custGeom>
              <a:avLst/>
              <a:gdLst>
                <a:gd name="T0" fmla="*/ 16 w 16"/>
                <a:gd name="T1" fmla="*/ 65 h 73"/>
                <a:gd name="T2" fmla="*/ 8 w 16"/>
                <a:gd name="T3" fmla="*/ 73 h 73"/>
                <a:gd name="T4" fmla="*/ 8 w 16"/>
                <a:gd name="T5" fmla="*/ 73 h 73"/>
                <a:gd name="T6" fmla="*/ 1 w 16"/>
                <a:gd name="T7" fmla="*/ 65 h 73"/>
                <a:gd name="T8" fmla="*/ 0 w 16"/>
                <a:gd name="T9" fmla="*/ 8 h 73"/>
                <a:gd name="T10" fmla="*/ 7 w 16"/>
                <a:gd name="T11" fmla="*/ 0 h 73"/>
                <a:gd name="T12" fmla="*/ 7 w 16"/>
                <a:gd name="T13" fmla="*/ 0 h 73"/>
                <a:gd name="T14" fmla="*/ 15 w 16"/>
                <a:gd name="T15" fmla="*/ 8 h 73"/>
                <a:gd name="T16" fmla="*/ 16 w 16"/>
                <a:gd name="T17" fmla="*/ 6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3">
                  <a:moveTo>
                    <a:pt x="16" y="65"/>
                  </a:moveTo>
                  <a:cubicBezTo>
                    <a:pt x="16" y="69"/>
                    <a:pt x="12" y="73"/>
                    <a:pt x="8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4" y="73"/>
                    <a:pt x="1" y="69"/>
                    <a:pt x="1" y="65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5" y="4"/>
                    <a:pt x="15" y="8"/>
                  </a:cubicBezTo>
                  <a:lnTo>
                    <a:pt x="16" y="65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3" name="Freeform 508"/>
            <p:cNvSpPr/>
            <p:nvPr/>
          </p:nvSpPr>
          <p:spPr bwMode="auto">
            <a:xfrm>
              <a:off x="4699265" y="5511408"/>
              <a:ext cx="102941" cy="143673"/>
            </a:xfrm>
            <a:custGeom>
              <a:avLst/>
              <a:gdLst>
                <a:gd name="T0" fmla="*/ 75 w 139"/>
                <a:gd name="T1" fmla="*/ 194 h 194"/>
                <a:gd name="T2" fmla="*/ 0 w 139"/>
                <a:gd name="T3" fmla="*/ 12 h 194"/>
                <a:gd name="T4" fmla="*/ 14 w 139"/>
                <a:gd name="T5" fmla="*/ 7 h 194"/>
                <a:gd name="T6" fmla="*/ 73 w 139"/>
                <a:gd name="T7" fmla="*/ 147 h 194"/>
                <a:gd name="T8" fmla="*/ 123 w 139"/>
                <a:gd name="T9" fmla="*/ 0 h 194"/>
                <a:gd name="T10" fmla="*/ 139 w 139"/>
                <a:gd name="T11" fmla="*/ 5 h 194"/>
                <a:gd name="T12" fmla="*/ 75 w 139"/>
                <a:gd name="T1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94">
                  <a:moveTo>
                    <a:pt x="75" y="194"/>
                  </a:moveTo>
                  <a:lnTo>
                    <a:pt x="0" y="12"/>
                  </a:lnTo>
                  <a:lnTo>
                    <a:pt x="14" y="7"/>
                  </a:lnTo>
                  <a:lnTo>
                    <a:pt x="73" y="147"/>
                  </a:lnTo>
                  <a:lnTo>
                    <a:pt x="123" y="0"/>
                  </a:lnTo>
                  <a:lnTo>
                    <a:pt x="139" y="5"/>
                  </a:lnTo>
                  <a:lnTo>
                    <a:pt x="75" y="194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4" name="Freeform 509"/>
            <p:cNvSpPr/>
            <p:nvPr/>
          </p:nvSpPr>
          <p:spPr bwMode="auto">
            <a:xfrm>
              <a:off x="4704449" y="5494375"/>
              <a:ext cx="92573" cy="31104"/>
            </a:xfrm>
            <a:custGeom>
              <a:avLst/>
              <a:gdLst>
                <a:gd name="T0" fmla="*/ 0 w 53"/>
                <a:gd name="T1" fmla="*/ 15 h 18"/>
                <a:gd name="T2" fmla="*/ 6 w 53"/>
                <a:gd name="T3" fmla="*/ 9 h 18"/>
                <a:gd name="T4" fmla="*/ 7 w 53"/>
                <a:gd name="T5" fmla="*/ 17 h 18"/>
                <a:gd name="T6" fmla="*/ 9 w 53"/>
                <a:gd name="T7" fmla="*/ 9 h 18"/>
                <a:gd name="T8" fmla="*/ 17 w 53"/>
                <a:gd name="T9" fmla="*/ 14 h 18"/>
                <a:gd name="T10" fmla="*/ 13 w 53"/>
                <a:gd name="T11" fmla="*/ 15 h 18"/>
                <a:gd name="T12" fmla="*/ 16 w 53"/>
                <a:gd name="T13" fmla="*/ 9 h 18"/>
                <a:gd name="T14" fmla="*/ 24 w 53"/>
                <a:gd name="T15" fmla="*/ 7 h 18"/>
                <a:gd name="T16" fmla="*/ 24 w 53"/>
                <a:gd name="T17" fmla="*/ 15 h 18"/>
                <a:gd name="T18" fmla="*/ 21 w 53"/>
                <a:gd name="T19" fmla="*/ 11 h 18"/>
                <a:gd name="T20" fmla="*/ 36 w 53"/>
                <a:gd name="T21" fmla="*/ 12 h 18"/>
                <a:gd name="T22" fmla="*/ 30 w 53"/>
                <a:gd name="T23" fmla="*/ 14 h 18"/>
                <a:gd name="T24" fmla="*/ 36 w 53"/>
                <a:gd name="T25" fmla="*/ 6 h 18"/>
                <a:gd name="T26" fmla="*/ 40 w 53"/>
                <a:gd name="T27" fmla="*/ 16 h 18"/>
                <a:gd name="T28" fmla="*/ 41 w 53"/>
                <a:gd name="T29" fmla="*/ 9 h 18"/>
                <a:gd name="T30" fmla="*/ 51 w 53"/>
                <a:gd name="T31" fmla="*/ 8 h 18"/>
                <a:gd name="T32" fmla="*/ 50 w 53"/>
                <a:gd name="T33" fmla="*/ 16 h 18"/>
                <a:gd name="T34" fmla="*/ 48 w 53"/>
                <a:gd name="T35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3" h="18">
                  <a:moveTo>
                    <a:pt x="0" y="15"/>
                  </a:moveTo>
                  <a:cubicBezTo>
                    <a:pt x="0" y="12"/>
                    <a:pt x="2" y="7"/>
                    <a:pt x="6" y="9"/>
                  </a:cubicBezTo>
                  <a:cubicBezTo>
                    <a:pt x="8" y="10"/>
                    <a:pt x="11" y="16"/>
                    <a:pt x="7" y="17"/>
                  </a:cubicBezTo>
                  <a:cubicBezTo>
                    <a:pt x="4" y="17"/>
                    <a:pt x="8" y="9"/>
                    <a:pt x="9" y="9"/>
                  </a:cubicBezTo>
                  <a:cubicBezTo>
                    <a:pt x="13" y="7"/>
                    <a:pt x="18" y="10"/>
                    <a:pt x="17" y="14"/>
                  </a:cubicBezTo>
                  <a:cubicBezTo>
                    <a:pt x="16" y="16"/>
                    <a:pt x="14" y="17"/>
                    <a:pt x="13" y="15"/>
                  </a:cubicBezTo>
                  <a:cubicBezTo>
                    <a:pt x="12" y="13"/>
                    <a:pt x="15" y="10"/>
                    <a:pt x="16" y="9"/>
                  </a:cubicBezTo>
                  <a:cubicBezTo>
                    <a:pt x="18" y="7"/>
                    <a:pt x="20" y="5"/>
                    <a:pt x="24" y="7"/>
                  </a:cubicBezTo>
                  <a:cubicBezTo>
                    <a:pt x="26" y="9"/>
                    <a:pt x="27" y="14"/>
                    <a:pt x="24" y="15"/>
                  </a:cubicBezTo>
                  <a:cubicBezTo>
                    <a:pt x="22" y="16"/>
                    <a:pt x="19" y="13"/>
                    <a:pt x="21" y="11"/>
                  </a:cubicBezTo>
                  <a:cubicBezTo>
                    <a:pt x="23" y="6"/>
                    <a:pt x="37" y="5"/>
                    <a:pt x="36" y="12"/>
                  </a:cubicBezTo>
                  <a:cubicBezTo>
                    <a:pt x="36" y="16"/>
                    <a:pt x="32" y="18"/>
                    <a:pt x="30" y="14"/>
                  </a:cubicBezTo>
                  <a:cubicBezTo>
                    <a:pt x="29" y="11"/>
                    <a:pt x="34" y="7"/>
                    <a:pt x="36" y="6"/>
                  </a:cubicBezTo>
                  <a:cubicBezTo>
                    <a:pt x="46" y="0"/>
                    <a:pt x="45" y="18"/>
                    <a:pt x="40" y="16"/>
                  </a:cubicBezTo>
                  <a:cubicBezTo>
                    <a:pt x="35" y="15"/>
                    <a:pt x="38" y="10"/>
                    <a:pt x="41" y="9"/>
                  </a:cubicBezTo>
                  <a:cubicBezTo>
                    <a:pt x="43" y="8"/>
                    <a:pt x="49" y="7"/>
                    <a:pt x="51" y="8"/>
                  </a:cubicBezTo>
                  <a:cubicBezTo>
                    <a:pt x="53" y="9"/>
                    <a:pt x="53" y="15"/>
                    <a:pt x="50" y="16"/>
                  </a:cubicBezTo>
                  <a:cubicBezTo>
                    <a:pt x="46" y="18"/>
                    <a:pt x="44" y="13"/>
                    <a:pt x="48" y="10"/>
                  </a:cubicBezTo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5" name="Freeform 510"/>
            <p:cNvSpPr/>
            <p:nvPr/>
          </p:nvSpPr>
          <p:spPr bwMode="auto">
            <a:xfrm>
              <a:off x="4564479" y="5643232"/>
              <a:ext cx="85167" cy="85907"/>
            </a:xfrm>
            <a:custGeom>
              <a:avLst/>
              <a:gdLst>
                <a:gd name="T0" fmla="*/ 40 w 49"/>
                <a:gd name="T1" fmla="*/ 2 h 49"/>
                <a:gd name="T2" fmla="*/ 47 w 49"/>
                <a:gd name="T3" fmla="*/ 2 h 49"/>
                <a:gd name="T4" fmla="*/ 47 w 49"/>
                <a:gd name="T5" fmla="*/ 2 h 49"/>
                <a:gd name="T6" fmla="*/ 47 w 49"/>
                <a:gd name="T7" fmla="*/ 8 h 49"/>
                <a:gd name="T8" fmla="*/ 9 w 49"/>
                <a:gd name="T9" fmla="*/ 47 h 49"/>
                <a:gd name="T10" fmla="*/ 2 w 49"/>
                <a:gd name="T11" fmla="*/ 47 h 49"/>
                <a:gd name="T12" fmla="*/ 2 w 49"/>
                <a:gd name="T13" fmla="*/ 47 h 49"/>
                <a:gd name="T14" fmla="*/ 2 w 49"/>
                <a:gd name="T15" fmla="*/ 40 h 49"/>
                <a:gd name="T16" fmla="*/ 40 w 49"/>
                <a:gd name="T17" fmla="*/ 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49">
                  <a:moveTo>
                    <a:pt x="40" y="2"/>
                  </a:moveTo>
                  <a:cubicBezTo>
                    <a:pt x="42" y="0"/>
                    <a:pt x="45" y="0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9" y="3"/>
                    <a:pt x="49" y="6"/>
                    <a:pt x="47" y="8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7" y="49"/>
                    <a:pt x="4" y="49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2"/>
                    <a:pt x="2" y="40"/>
                  </a:cubicBezTo>
                  <a:lnTo>
                    <a:pt x="40" y="2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6" name="Freeform 511"/>
            <p:cNvSpPr/>
            <p:nvPr/>
          </p:nvSpPr>
          <p:spPr bwMode="auto">
            <a:xfrm>
              <a:off x="4862193" y="5340334"/>
              <a:ext cx="85907" cy="85907"/>
            </a:xfrm>
            <a:custGeom>
              <a:avLst/>
              <a:gdLst>
                <a:gd name="T0" fmla="*/ 40 w 49"/>
                <a:gd name="T1" fmla="*/ 2 h 49"/>
                <a:gd name="T2" fmla="*/ 47 w 49"/>
                <a:gd name="T3" fmla="*/ 2 h 49"/>
                <a:gd name="T4" fmla="*/ 47 w 49"/>
                <a:gd name="T5" fmla="*/ 2 h 49"/>
                <a:gd name="T6" fmla="*/ 47 w 49"/>
                <a:gd name="T7" fmla="*/ 9 h 49"/>
                <a:gd name="T8" fmla="*/ 9 w 49"/>
                <a:gd name="T9" fmla="*/ 47 h 49"/>
                <a:gd name="T10" fmla="*/ 2 w 49"/>
                <a:gd name="T11" fmla="*/ 47 h 49"/>
                <a:gd name="T12" fmla="*/ 2 w 49"/>
                <a:gd name="T13" fmla="*/ 47 h 49"/>
                <a:gd name="T14" fmla="*/ 2 w 49"/>
                <a:gd name="T15" fmla="*/ 41 h 49"/>
                <a:gd name="T16" fmla="*/ 40 w 49"/>
                <a:gd name="T17" fmla="*/ 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49">
                  <a:moveTo>
                    <a:pt x="40" y="2"/>
                  </a:moveTo>
                  <a:cubicBezTo>
                    <a:pt x="42" y="0"/>
                    <a:pt x="45" y="0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9" y="4"/>
                    <a:pt x="49" y="7"/>
                    <a:pt x="47" y="9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7" y="49"/>
                    <a:pt x="4" y="49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2"/>
                    <a:pt x="2" y="41"/>
                  </a:cubicBezTo>
                  <a:lnTo>
                    <a:pt x="40" y="2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7" name="Freeform 512"/>
            <p:cNvSpPr/>
            <p:nvPr/>
          </p:nvSpPr>
          <p:spPr bwMode="auto">
            <a:xfrm>
              <a:off x="4555592" y="5350702"/>
              <a:ext cx="87388" cy="82204"/>
            </a:xfrm>
            <a:custGeom>
              <a:avLst/>
              <a:gdLst>
                <a:gd name="T0" fmla="*/ 48 w 50"/>
                <a:gd name="T1" fmla="*/ 38 h 47"/>
                <a:gd name="T2" fmla="*/ 49 w 50"/>
                <a:gd name="T3" fmla="*/ 45 h 47"/>
                <a:gd name="T4" fmla="*/ 49 w 50"/>
                <a:gd name="T5" fmla="*/ 45 h 47"/>
                <a:gd name="T6" fmla="*/ 42 w 50"/>
                <a:gd name="T7" fmla="*/ 45 h 47"/>
                <a:gd name="T8" fmla="*/ 2 w 50"/>
                <a:gd name="T9" fmla="*/ 9 h 47"/>
                <a:gd name="T10" fmla="*/ 2 w 50"/>
                <a:gd name="T11" fmla="*/ 2 h 47"/>
                <a:gd name="T12" fmla="*/ 2 w 50"/>
                <a:gd name="T13" fmla="*/ 2 h 47"/>
                <a:gd name="T14" fmla="*/ 8 w 50"/>
                <a:gd name="T15" fmla="*/ 1 h 47"/>
                <a:gd name="T16" fmla="*/ 48 w 50"/>
                <a:gd name="T17" fmla="*/ 3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7">
                  <a:moveTo>
                    <a:pt x="48" y="38"/>
                  </a:moveTo>
                  <a:cubicBezTo>
                    <a:pt x="50" y="40"/>
                    <a:pt x="50" y="43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7" y="47"/>
                    <a:pt x="44" y="47"/>
                    <a:pt x="42" y="45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0"/>
                    <a:pt x="6" y="0"/>
                    <a:pt x="8" y="1"/>
                  </a:cubicBezTo>
                  <a:lnTo>
                    <a:pt x="48" y="38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8" name="Freeform 513"/>
            <p:cNvSpPr/>
            <p:nvPr/>
          </p:nvSpPr>
          <p:spPr bwMode="auto">
            <a:xfrm>
              <a:off x="4868858" y="5635826"/>
              <a:ext cx="87388" cy="82204"/>
            </a:xfrm>
            <a:custGeom>
              <a:avLst/>
              <a:gdLst>
                <a:gd name="T0" fmla="*/ 48 w 50"/>
                <a:gd name="T1" fmla="*/ 38 h 47"/>
                <a:gd name="T2" fmla="*/ 48 w 50"/>
                <a:gd name="T3" fmla="*/ 45 h 47"/>
                <a:gd name="T4" fmla="*/ 48 w 50"/>
                <a:gd name="T5" fmla="*/ 45 h 47"/>
                <a:gd name="T6" fmla="*/ 42 w 50"/>
                <a:gd name="T7" fmla="*/ 45 h 47"/>
                <a:gd name="T8" fmla="*/ 2 w 50"/>
                <a:gd name="T9" fmla="*/ 9 h 47"/>
                <a:gd name="T10" fmla="*/ 2 w 50"/>
                <a:gd name="T11" fmla="*/ 2 h 47"/>
                <a:gd name="T12" fmla="*/ 2 w 50"/>
                <a:gd name="T13" fmla="*/ 2 h 47"/>
                <a:gd name="T14" fmla="*/ 8 w 50"/>
                <a:gd name="T15" fmla="*/ 2 h 47"/>
                <a:gd name="T16" fmla="*/ 48 w 50"/>
                <a:gd name="T17" fmla="*/ 3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7">
                  <a:moveTo>
                    <a:pt x="48" y="38"/>
                  </a:moveTo>
                  <a:cubicBezTo>
                    <a:pt x="50" y="40"/>
                    <a:pt x="50" y="43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7" y="47"/>
                    <a:pt x="44" y="47"/>
                    <a:pt x="42" y="45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0"/>
                    <a:pt x="6" y="0"/>
                    <a:pt x="8" y="2"/>
                  </a:cubicBezTo>
                  <a:lnTo>
                    <a:pt x="48" y="38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29" name="Freeform 514"/>
            <p:cNvSpPr/>
            <p:nvPr/>
          </p:nvSpPr>
          <p:spPr bwMode="auto">
            <a:xfrm>
              <a:off x="4488940" y="5525479"/>
              <a:ext cx="110346" cy="17774"/>
            </a:xfrm>
            <a:custGeom>
              <a:avLst/>
              <a:gdLst>
                <a:gd name="T0" fmla="*/ 58 w 63"/>
                <a:gd name="T1" fmla="*/ 0 h 10"/>
                <a:gd name="T2" fmla="*/ 63 w 63"/>
                <a:gd name="T3" fmla="*/ 5 h 10"/>
                <a:gd name="T4" fmla="*/ 63 w 63"/>
                <a:gd name="T5" fmla="*/ 5 h 10"/>
                <a:gd name="T6" fmla="*/ 58 w 63"/>
                <a:gd name="T7" fmla="*/ 10 h 10"/>
                <a:gd name="T8" fmla="*/ 4 w 63"/>
                <a:gd name="T9" fmla="*/ 10 h 10"/>
                <a:gd name="T10" fmla="*/ 0 w 63"/>
                <a:gd name="T11" fmla="*/ 5 h 10"/>
                <a:gd name="T12" fmla="*/ 0 w 63"/>
                <a:gd name="T13" fmla="*/ 5 h 10"/>
                <a:gd name="T14" fmla="*/ 4 w 63"/>
                <a:gd name="T15" fmla="*/ 0 h 10"/>
                <a:gd name="T16" fmla="*/ 58 w 63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10">
                  <a:moveTo>
                    <a:pt x="58" y="0"/>
                  </a:moveTo>
                  <a:cubicBezTo>
                    <a:pt x="61" y="0"/>
                    <a:pt x="63" y="2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8"/>
                    <a:pt x="61" y="10"/>
                    <a:pt x="58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0" name="Freeform 515"/>
            <p:cNvSpPr/>
            <p:nvPr/>
          </p:nvSpPr>
          <p:spPr bwMode="auto">
            <a:xfrm>
              <a:off x="4912552" y="5525479"/>
              <a:ext cx="110346" cy="17774"/>
            </a:xfrm>
            <a:custGeom>
              <a:avLst/>
              <a:gdLst>
                <a:gd name="T0" fmla="*/ 59 w 63"/>
                <a:gd name="T1" fmla="*/ 0 h 10"/>
                <a:gd name="T2" fmla="*/ 63 w 63"/>
                <a:gd name="T3" fmla="*/ 5 h 10"/>
                <a:gd name="T4" fmla="*/ 63 w 63"/>
                <a:gd name="T5" fmla="*/ 5 h 10"/>
                <a:gd name="T6" fmla="*/ 59 w 63"/>
                <a:gd name="T7" fmla="*/ 10 h 10"/>
                <a:gd name="T8" fmla="*/ 5 w 63"/>
                <a:gd name="T9" fmla="*/ 10 h 10"/>
                <a:gd name="T10" fmla="*/ 0 w 63"/>
                <a:gd name="T11" fmla="*/ 5 h 10"/>
                <a:gd name="T12" fmla="*/ 0 w 63"/>
                <a:gd name="T13" fmla="*/ 5 h 10"/>
                <a:gd name="T14" fmla="*/ 5 w 63"/>
                <a:gd name="T15" fmla="*/ 0 h 10"/>
                <a:gd name="T16" fmla="*/ 59 w 63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10">
                  <a:moveTo>
                    <a:pt x="59" y="0"/>
                  </a:moveTo>
                  <a:cubicBezTo>
                    <a:pt x="61" y="0"/>
                    <a:pt x="63" y="2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8"/>
                    <a:pt x="61" y="10"/>
                    <a:pt x="59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1" name="Freeform 516"/>
            <p:cNvSpPr/>
            <p:nvPr/>
          </p:nvSpPr>
          <p:spPr bwMode="auto">
            <a:xfrm>
              <a:off x="4748143" y="5289234"/>
              <a:ext cx="15552" cy="94794"/>
            </a:xfrm>
            <a:custGeom>
              <a:avLst/>
              <a:gdLst>
                <a:gd name="T0" fmla="*/ 9 w 9"/>
                <a:gd name="T1" fmla="*/ 50 h 54"/>
                <a:gd name="T2" fmla="*/ 4 w 9"/>
                <a:gd name="T3" fmla="*/ 54 h 54"/>
                <a:gd name="T4" fmla="*/ 4 w 9"/>
                <a:gd name="T5" fmla="*/ 54 h 54"/>
                <a:gd name="T6" fmla="*/ 0 w 9"/>
                <a:gd name="T7" fmla="*/ 50 h 54"/>
                <a:gd name="T8" fmla="*/ 0 w 9"/>
                <a:gd name="T9" fmla="*/ 4 h 54"/>
                <a:gd name="T10" fmla="*/ 4 w 9"/>
                <a:gd name="T11" fmla="*/ 0 h 54"/>
                <a:gd name="T12" fmla="*/ 4 w 9"/>
                <a:gd name="T13" fmla="*/ 0 h 54"/>
                <a:gd name="T14" fmla="*/ 9 w 9"/>
                <a:gd name="T15" fmla="*/ 4 h 54"/>
                <a:gd name="T16" fmla="*/ 9 w 9"/>
                <a:gd name="T17" fmla="*/ 5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54">
                  <a:moveTo>
                    <a:pt x="9" y="50"/>
                  </a:moveTo>
                  <a:cubicBezTo>
                    <a:pt x="9" y="52"/>
                    <a:pt x="7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2" y="54"/>
                    <a:pt x="0" y="52"/>
                    <a:pt x="0" y="5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9" y="1"/>
                    <a:pt x="9" y="4"/>
                  </a:cubicBezTo>
                  <a:lnTo>
                    <a:pt x="9" y="50"/>
                  </a:ln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2" name="Freeform 517"/>
            <p:cNvSpPr/>
            <p:nvPr/>
          </p:nvSpPr>
          <p:spPr bwMode="auto">
            <a:xfrm>
              <a:off x="4448949" y="5252205"/>
              <a:ext cx="610979" cy="609498"/>
            </a:xfrm>
            <a:custGeom>
              <a:avLst/>
              <a:gdLst>
                <a:gd name="T0" fmla="*/ 349 w 349"/>
                <a:gd name="T1" fmla="*/ 281 h 348"/>
                <a:gd name="T2" fmla="*/ 282 w 349"/>
                <a:gd name="T3" fmla="*/ 348 h 348"/>
                <a:gd name="T4" fmla="*/ 68 w 349"/>
                <a:gd name="T5" fmla="*/ 348 h 348"/>
                <a:gd name="T6" fmla="*/ 0 w 349"/>
                <a:gd name="T7" fmla="*/ 281 h 348"/>
                <a:gd name="T8" fmla="*/ 0 w 349"/>
                <a:gd name="T9" fmla="*/ 67 h 348"/>
                <a:gd name="T10" fmla="*/ 68 w 349"/>
                <a:gd name="T11" fmla="*/ 0 h 348"/>
                <a:gd name="T12" fmla="*/ 282 w 349"/>
                <a:gd name="T13" fmla="*/ 0 h 348"/>
                <a:gd name="T14" fmla="*/ 349 w 349"/>
                <a:gd name="T15" fmla="*/ 67 h 348"/>
                <a:gd name="T16" fmla="*/ 349 w 349"/>
                <a:gd name="T17" fmla="*/ 281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9" h="348">
                  <a:moveTo>
                    <a:pt x="349" y="281"/>
                  </a:moveTo>
                  <a:cubicBezTo>
                    <a:pt x="349" y="318"/>
                    <a:pt x="319" y="348"/>
                    <a:pt x="282" y="348"/>
                  </a:cubicBezTo>
                  <a:cubicBezTo>
                    <a:pt x="68" y="348"/>
                    <a:pt x="68" y="348"/>
                    <a:pt x="68" y="348"/>
                  </a:cubicBezTo>
                  <a:cubicBezTo>
                    <a:pt x="31" y="348"/>
                    <a:pt x="0" y="318"/>
                    <a:pt x="0" y="28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319" y="0"/>
                    <a:pt x="349" y="30"/>
                    <a:pt x="349" y="67"/>
                  </a:cubicBezTo>
                  <a:lnTo>
                    <a:pt x="349" y="281"/>
                  </a:lnTo>
                  <a:close/>
                </a:path>
              </a:pathLst>
            </a:custGeom>
            <a:noFill/>
            <a:ln w="68263" cap="flat">
              <a:solidFill>
                <a:srgbClr val="F08392"/>
              </a:solidFill>
              <a:prstDash val="solid"/>
              <a:miter lim="800000"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4840078" y="1939022"/>
            <a:ext cx="1436893" cy="1436893"/>
            <a:chOff x="4247511" y="1566336"/>
            <a:chExt cx="2152126" cy="2152127"/>
          </a:xfrm>
        </p:grpSpPr>
        <p:sp>
          <p:nvSpPr>
            <p:cNvPr id="5" name="Freeform 490"/>
            <p:cNvSpPr>
              <a:spLocks noEditPoints="1"/>
            </p:cNvSpPr>
            <p:nvPr/>
          </p:nvSpPr>
          <p:spPr bwMode="auto">
            <a:xfrm>
              <a:off x="4247511" y="1566336"/>
              <a:ext cx="2152126" cy="2152127"/>
            </a:xfrm>
            <a:custGeom>
              <a:avLst/>
              <a:gdLst>
                <a:gd name="T0" fmla="*/ 1225 w 1229"/>
                <a:gd name="T1" fmla="*/ 665 h 1229"/>
                <a:gd name="T2" fmla="*/ 1201 w 1229"/>
                <a:gd name="T3" fmla="*/ 629 h 1229"/>
                <a:gd name="T4" fmla="*/ 1101 w 1229"/>
                <a:gd name="T5" fmla="*/ 598 h 1229"/>
                <a:gd name="T6" fmla="*/ 1039 w 1229"/>
                <a:gd name="T7" fmla="*/ 535 h 1229"/>
                <a:gd name="T8" fmla="*/ 1046 w 1229"/>
                <a:gd name="T9" fmla="*/ 447 h 1229"/>
                <a:gd name="T10" fmla="*/ 1146 w 1229"/>
                <a:gd name="T11" fmla="*/ 354 h 1229"/>
                <a:gd name="T12" fmla="*/ 1152 w 1229"/>
                <a:gd name="T13" fmla="*/ 314 h 1229"/>
                <a:gd name="T14" fmla="*/ 1082 w 1229"/>
                <a:gd name="T15" fmla="*/ 216 h 1229"/>
                <a:gd name="T16" fmla="*/ 1031 w 1229"/>
                <a:gd name="T17" fmla="*/ 209 h 1229"/>
                <a:gd name="T18" fmla="*/ 920 w 1229"/>
                <a:gd name="T19" fmla="*/ 266 h 1229"/>
                <a:gd name="T20" fmla="*/ 848 w 1229"/>
                <a:gd name="T21" fmla="*/ 253 h 1229"/>
                <a:gd name="T22" fmla="*/ 802 w 1229"/>
                <a:gd name="T23" fmla="*/ 206 h 1229"/>
                <a:gd name="T24" fmla="*/ 806 w 1229"/>
                <a:gd name="T25" fmla="*/ 53 h 1229"/>
                <a:gd name="T26" fmla="*/ 782 w 1229"/>
                <a:gd name="T27" fmla="*/ 24 h 1229"/>
                <a:gd name="T28" fmla="*/ 663 w 1229"/>
                <a:gd name="T29" fmla="*/ 4 h 1229"/>
                <a:gd name="T30" fmla="*/ 628 w 1229"/>
                <a:gd name="T31" fmla="*/ 29 h 1229"/>
                <a:gd name="T32" fmla="*/ 586 w 1229"/>
                <a:gd name="T33" fmla="*/ 164 h 1229"/>
                <a:gd name="T34" fmla="*/ 535 w 1229"/>
                <a:gd name="T35" fmla="*/ 192 h 1229"/>
                <a:gd name="T36" fmla="*/ 457 w 1229"/>
                <a:gd name="T37" fmla="*/ 192 h 1229"/>
                <a:gd name="T38" fmla="*/ 363 w 1229"/>
                <a:gd name="T39" fmla="*/ 90 h 1229"/>
                <a:gd name="T40" fmla="*/ 325 w 1229"/>
                <a:gd name="T41" fmla="*/ 79 h 1229"/>
                <a:gd name="T42" fmla="*/ 218 w 1229"/>
                <a:gd name="T43" fmla="*/ 152 h 1229"/>
                <a:gd name="T44" fmla="*/ 210 w 1229"/>
                <a:gd name="T45" fmla="*/ 202 h 1229"/>
                <a:gd name="T46" fmla="*/ 264 w 1229"/>
                <a:gd name="T47" fmla="*/ 309 h 1229"/>
                <a:gd name="T48" fmla="*/ 253 w 1229"/>
                <a:gd name="T49" fmla="*/ 389 h 1229"/>
                <a:gd name="T50" fmla="*/ 195 w 1229"/>
                <a:gd name="T51" fmla="*/ 431 h 1229"/>
                <a:gd name="T52" fmla="*/ 73 w 1229"/>
                <a:gd name="T53" fmla="*/ 421 h 1229"/>
                <a:gd name="T54" fmla="*/ 25 w 1229"/>
                <a:gd name="T55" fmla="*/ 459 h 1229"/>
                <a:gd name="T56" fmla="*/ 6 w 1229"/>
                <a:gd name="T57" fmla="*/ 563 h 1229"/>
                <a:gd name="T58" fmla="*/ 36 w 1229"/>
                <a:gd name="T59" fmla="*/ 607 h 1229"/>
                <a:gd name="T60" fmla="*/ 148 w 1229"/>
                <a:gd name="T61" fmla="*/ 644 h 1229"/>
                <a:gd name="T62" fmla="*/ 195 w 1229"/>
                <a:gd name="T63" fmla="*/ 714 h 1229"/>
                <a:gd name="T64" fmla="*/ 183 w 1229"/>
                <a:gd name="T65" fmla="*/ 783 h 1229"/>
                <a:gd name="T66" fmla="*/ 97 w 1229"/>
                <a:gd name="T67" fmla="*/ 865 h 1229"/>
                <a:gd name="T68" fmla="*/ 87 w 1229"/>
                <a:gd name="T69" fmla="*/ 920 h 1229"/>
                <a:gd name="T70" fmla="*/ 149 w 1229"/>
                <a:gd name="T71" fmla="*/ 1008 h 1229"/>
                <a:gd name="T72" fmla="*/ 201 w 1229"/>
                <a:gd name="T73" fmla="*/ 1021 h 1229"/>
                <a:gd name="T74" fmla="*/ 315 w 1229"/>
                <a:gd name="T75" fmla="*/ 963 h 1229"/>
                <a:gd name="T76" fmla="*/ 400 w 1229"/>
                <a:gd name="T77" fmla="*/ 987 h 1229"/>
                <a:gd name="T78" fmla="*/ 430 w 1229"/>
                <a:gd name="T79" fmla="*/ 1046 h 1229"/>
                <a:gd name="T80" fmla="*/ 425 w 1229"/>
                <a:gd name="T81" fmla="*/ 1163 h 1229"/>
                <a:gd name="T82" fmla="*/ 455 w 1229"/>
                <a:gd name="T83" fmla="*/ 1202 h 1229"/>
                <a:gd name="T84" fmla="*/ 566 w 1229"/>
                <a:gd name="T85" fmla="*/ 1221 h 1229"/>
                <a:gd name="T86" fmla="*/ 610 w 1229"/>
                <a:gd name="T87" fmla="*/ 1199 h 1229"/>
                <a:gd name="T88" fmla="*/ 649 w 1229"/>
                <a:gd name="T89" fmla="*/ 1075 h 1229"/>
                <a:gd name="T90" fmla="*/ 716 w 1229"/>
                <a:gd name="T91" fmla="*/ 1034 h 1229"/>
                <a:gd name="T92" fmla="*/ 794 w 1229"/>
                <a:gd name="T93" fmla="*/ 1054 h 1229"/>
                <a:gd name="T94" fmla="*/ 866 w 1229"/>
                <a:gd name="T95" fmla="*/ 1133 h 1229"/>
                <a:gd name="T96" fmla="*/ 911 w 1229"/>
                <a:gd name="T97" fmla="*/ 1147 h 1229"/>
                <a:gd name="T98" fmla="*/ 1015 w 1229"/>
                <a:gd name="T99" fmla="*/ 1076 h 1229"/>
                <a:gd name="T100" fmla="*/ 1024 w 1229"/>
                <a:gd name="T101" fmla="*/ 1032 h 1229"/>
                <a:gd name="T102" fmla="*/ 961 w 1229"/>
                <a:gd name="T103" fmla="*/ 895 h 1229"/>
                <a:gd name="T104" fmla="*/ 989 w 1229"/>
                <a:gd name="T105" fmla="*/ 831 h 1229"/>
                <a:gd name="T106" fmla="*/ 1045 w 1229"/>
                <a:gd name="T107" fmla="*/ 798 h 1229"/>
                <a:gd name="T108" fmla="*/ 1154 w 1229"/>
                <a:gd name="T109" fmla="*/ 801 h 1229"/>
                <a:gd name="T110" fmla="*/ 1197 w 1229"/>
                <a:gd name="T111" fmla="*/ 785 h 1229"/>
                <a:gd name="T112" fmla="*/ 1225 w 1229"/>
                <a:gd name="T113" fmla="*/ 665 h 1229"/>
                <a:gd name="T114" fmla="*/ 596 w 1229"/>
                <a:gd name="T115" fmla="*/ 729 h 1229"/>
                <a:gd name="T116" fmla="*/ 499 w 1229"/>
                <a:gd name="T117" fmla="*/ 592 h 1229"/>
                <a:gd name="T118" fmla="*/ 636 w 1229"/>
                <a:gd name="T119" fmla="*/ 495 h 1229"/>
                <a:gd name="T120" fmla="*/ 733 w 1229"/>
                <a:gd name="T121" fmla="*/ 632 h 1229"/>
                <a:gd name="T122" fmla="*/ 596 w 1229"/>
                <a:gd name="T123" fmla="*/ 729 h 1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29" h="1229">
                  <a:moveTo>
                    <a:pt x="1225" y="665"/>
                  </a:moveTo>
                  <a:cubicBezTo>
                    <a:pt x="1229" y="635"/>
                    <a:pt x="1201" y="629"/>
                    <a:pt x="1201" y="629"/>
                  </a:cubicBezTo>
                  <a:cubicBezTo>
                    <a:pt x="1201" y="629"/>
                    <a:pt x="1154" y="612"/>
                    <a:pt x="1101" y="598"/>
                  </a:cubicBezTo>
                  <a:cubicBezTo>
                    <a:pt x="1048" y="583"/>
                    <a:pt x="1039" y="535"/>
                    <a:pt x="1039" y="535"/>
                  </a:cubicBezTo>
                  <a:cubicBezTo>
                    <a:pt x="1013" y="473"/>
                    <a:pt x="1046" y="447"/>
                    <a:pt x="1046" y="447"/>
                  </a:cubicBezTo>
                  <a:cubicBezTo>
                    <a:pt x="1146" y="354"/>
                    <a:pt x="1146" y="354"/>
                    <a:pt x="1146" y="354"/>
                  </a:cubicBezTo>
                  <a:cubicBezTo>
                    <a:pt x="1166" y="334"/>
                    <a:pt x="1152" y="314"/>
                    <a:pt x="1152" y="314"/>
                  </a:cubicBezTo>
                  <a:cubicBezTo>
                    <a:pt x="1082" y="216"/>
                    <a:pt x="1082" y="216"/>
                    <a:pt x="1082" y="216"/>
                  </a:cubicBezTo>
                  <a:cubicBezTo>
                    <a:pt x="1062" y="189"/>
                    <a:pt x="1031" y="209"/>
                    <a:pt x="1031" y="209"/>
                  </a:cubicBezTo>
                  <a:cubicBezTo>
                    <a:pt x="920" y="266"/>
                    <a:pt x="920" y="266"/>
                    <a:pt x="920" y="266"/>
                  </a:cubicBezTo>
                  <a:cubicBezTo>
                    <a:pt x="899" y="275"/>
                    <a:pt x="848" y="253"/>
                    <a:pt x="848" y="253"/>
                  </a:cubicBezTo>
                  <a:cubicBezTo>
                    <a:pt x="818" y="239"/>
                    <a:pt x="802" y="206"/>
                    <a:pt x="802" y="206"/>
                  </a:cubicBezTo>
                  <a:cubicBezTo>
                    <a:pt x="806" y="53"/>
                    <a:pt x="806" y="53"/>
                    <a:pt x="806" y="53"/>
                  </a:cubicBezTo>
                  <a:cubicBezTo>
                    <a:pt x="807" y="32"/>
                    <a:pt x="782" y="24"/>
                    <a:pt x="782" y="24"/>
                  </a:cubicBezTo>
                  <a:cubicBezTo>
                    <a:pt x="663" y="4"/>
                    <a:pt x="663" y="4"/>
                    <a:pt x="663" y="4"/>
                  </a:cubicBezTo>
                  <a:cubicBezTo>
                    <a:pt x="635" y="0"/>
                    <a:pt x="628" y="29"/>
                    <a:pt x="628" y="29"/>
                  </a:cubicBezTo>
                  <a:cubicBezTo>
                    <a:pt x="626" y="35"/>
                    <a:pt x="586" y="164"/>
                    <a:pt x="586" y="164"/>
                  </a:cubicBezTo>
                  <a:cubicBezTo>
                    <a:pt x="578" y="177"/>
                    <a:pt x="535" y="192"/>
                    <a:pt x="535" y="192"/>
                  </a:cubicBezTo>
                  <a:cubicBezTo>
                    <a:pt x="494" y="211"/>
                    <a:pt x="457" y="192"/>
                    <a:pt x="457" y="192"/>
                  </a:cubicBezTo>
                  <a:cubicBezTo>
                    <a:pt x="363" y="90"/>
                    <a:pt x="363" y="90"/>
                    <a:pt x="363" y="90"/>
                  </a:cubicBezTo>
                  <a:cubicBezTo>
                    <a:pt x="350" y="72"/>
                    <a:pt x="325" y="79"/>
                    <a:pt x="325" y="79"/>
                  </a:cubicBezTo>
                  <a:cubicBezTo>
                    <a:pt x="218" y="152"/>
                    <a:pt x="218" y="152"/>
                    <a:pt x="218" y="152"/>
                  </a:cubicBezTo>
                  <a:cubicBezTo>
                    <a:pt x="196" y="170"/>
                    <a:pt x="210" y="202"/>
                    <a:pt x="210" y="202"/>
                  </a:cubicBezTo>
                  <a:cubicBezTo>
                    <a:pt x="264" y="309"/>
                    <a:pt x="264" y="309"/>
                    <a:pt x="264" y="309"/>
                  </a:cubicBezTo>
                  <a:cubicBezTo>
                    <a:pt x="284" y="340"/>
                    <a:pt x="253" y="389"/>
                    <a:pt x="253" y="389"/>
                  </a:cubicBezTo>
                  <a:cubicBezTo>
                    <a:pt x="235" y="421"/>
                    <a:pt x="195" y="431"/>
                    <a:pt x="195" y="431"/>
                  </a:cubicBezTo>
                  <a:cubicBezTo>
                    <a:pt x="73" y="421"/>
                    <a:pt x="73" y="421"/>
                    <a:pt x="73" y="421"/>
                  </a:cubicBezTo>
                  <a:cubicBezTo>
                    <a:pt x="30" y="419"/>
                    <a:pt x="25" y="459"/>
                    <a:pt x="25" y="459"/>
                  </a:cubicBezTo>
                  <a:cubicBezTo>
                    <a:pt x="6" y="563"/>
                    <a:pt x="6" y="563"/>
                    <a:pt x="6" y="563"/>
                  </a:cubicBezTo>
                  <a:cubicBezTo>
                    <a:pt x="0" y="600"/>
                    <a:pt x="36" y="607"/>
                    <a:pt x="36" y="607"/>
                  </a:cubicBezTo>
                  <a:cubicBezTo>
                    <a:pt x="148" y="644"/>
                    <a:pt x="148" y="644"/>
                    <a:pt x="148" y="644"/>
                  </a:cubicBezTo>
                  <a:cubicBezTo>
                    <a:pt x="189" y="655"/>
                    <a:pt x="195" y="714"/>
                    <a:pt x="195" y="714"/>
                  </a:cubicBezTo>
                  <a:cubicBezTo>
                    <a:pt x="208" y="764"/>
                    <a:pt x="183" y="783"/>
                    <a:pt x="183" y="783"/>
                  </a:cubicBezTo>
                  <a:cubicBezTo>
                    <a:pt x="97" y="865"/>
                    <a:pt x="97" y="865"/>
                    <a:pt x="97" y="865"/>
                  </a:cubicBezTo>
                  <a:cubicBezTo>
                    <a:pt x="67" y="888"/>
                    <a:pt x="87" y="920"/>
                    <a:pt x="87" y="920"/>
                  </a:cubicBezTo>
                  <a:cubicBezTo>
                    <a:pt x="149" y="1008"/>
                    <a:pt x="149" y="1008"/>
                    <a:pt x="149" y="1008"/>
                  </a:cubicBezTo>
                  <a:cubicBezTo>
                    <a:pt x="179" y="1038"/>
                    <a:pt x="201" y="1021"/>
                    <a:pt x="201" y="1021"/>
                  </a:cubicBezTo>
                  <a:cubicBezTo>
                    <a:pt x="315" y="963"/>
                    <a:pt x="315" y="963"/>
                    <a:pt x="315" y="963"/>
                  </a:cubicBezTo>
                  <a:cubicBezTo>
                    <a:pt x="356" y="943"/>
                    <a:pt x="400" y="987"/>
                    <a:pt x="400" y="987"/>
                  </a:cubicBezTo>
                  <a:cubicBezTo>
                    <a:pt x="437" y="1013"/>
                    <a:pt x="430" y="1046"/>
                    <a:pt x="430" y="1046"/>
                  </a:cubicBezTo>
                  <a:cubicBezTo>
                    <a:pt x="425" y="1163"/>
                    <a:pt x="425" y="1163"/>
                    <a:pt x="425" y="1163"/>
                  </a:cubicBezTo>
                  <a:cubicBezTo>
                    <a:pt x="422" y="1190"/>
                    <a:pt x="455" y="1202"/>
                    <a:pt x="455" y="1202"/>
                  </a:cubicBezTo>
                  <a:cubicBezTo>
                    <a:pt x="566" y="1221"/>
                    <a:pt x="566" y="1221"/>
                    <a:pt x="566" y="1221"/>
                  </a:cubicBezTo>
                  <a:cubicBezTo>
                    <a:pt x="605" y="1229"/>
                    <a:pt x="610" y="1199"/>
                    <a:pt x="610" y="1199"/>
                  </a:cubicBezTo>
                  <a:cubicBezTo>
                    <a:pt x="649" y="1075"/>
                    <a:pt x="649" y="1075"/>
                    <a:pt x="649" y="1075"/>
                  </a:cubicBezTo>
                  <a:cubicBezTo>
                    <a:pt x="661" y="1042"/>
                    <a:pt x="716" y="1034"/>
                    <a:pt x="716" y="1034"/>
                  </a:cubicBezTo>
                  <a:cubicBezTo>
                    <a:pt x="769" y="1019"/>
                    <a:pt x="794" y="1054"/>
                    <a:pt x="794" y="1054"/>
                  </a:cubicBezTo>
                  <a:cubicBezTo>
                    <a:pt x="866" y="1133"/>
                    <a:pt x="866" y="1133"/>
                    <a:pt x="866" y="1133"/>
                  </a:cubicBezTo>
                  <a:cubicBezTo>
                    <a:pt x="880" y="1157"/>
                    <a:pt x="911" y="1147"/>
                    <a:pt x="911" y="1147"/>
                  </a:cubicBezTo>
                  <a:cubicBezTo>
                    <a:pt x="1015" y="1076"/>
                    <a:pt x="1015" y="1076"/>
                    <a:pt x="1015" y="1076"/>
                  </a:cubicBezTo>
                  <a:cubicBezTo>
                    <a:pt x="1039" y="1054"/>
                    <a:pt x="1024" y="1032"/>
                    <a:pt x="1024" y="1032"/>
                  </a:cubicBezTo>
                  <a:cubicBezTo>
                    <a:pt x="961" y="895"/>
                    <a:pt x="961" y="895"/>
                    <a:pt x="961" y="895"/>
                  </a:cubicBezTo>
                  <a:cubicBezTo>
                    <a:pt x="952" y="871"/>
                    <a:pt x="989" y="831"/>
                    <a:pt x="989" y="831"/>
                  </a:cubicBezTo>
                  <a:cubicBezTo>
                    <a:pt x="1014" y="796"/>
                    <a:pt x="1045" y="798"/>
                    <a:pt x="1045" y="798"/>
                  </a:cubicBezTo>
                  <a:cubicBezTo>
                    <a:pt x="1154" y="801"/>
                    <a:pt x="1154" y="801"/>
                    <a:pt x="1154" y="801"/>
                  </a:cubicBezTo>
                  <a:cubicBezTo>
                    <a:pt x="1194" y="807"/>
                    <a:pt x="1197" y="785"/>
                    <a:pt x="1197" y="785"/>
                  </a:cubicBezTo>
                  <a:cubicBezTo>
                    <a:pt x="1197" y="785"/>
                    <a:pt x="1220" y="696"/>
                    <a:pt x="1225" y="665"/>
                  </a:cubicBezTo>
                  <a:close/>
                  <a:moveTo>
                    <a:pt x="596" y="729"/>
                  </a:moveTo>
                  <a:cubicBezTo>
                    <a:pt x="531" y="718"/>
                    <a:pt x="488" y="657"/>
                    <a:pt x="499" y="592"/>
                  </a:cubicBezTo>
                  <a:cubicBezTo>
                    <a:pt x="510" y="528"/>
                    <a:pt x="571" y="484"/>
                    <a:pt x="636" y="495"/>
                  </a:cubicBezTo>
                  <a:cubicBezTo>
                    <a:pt x="701" y="507"/>
                    <a:pt x="744" y="568"/>
                    <a:pt x="733" y="632"/>
                  </a:cubicBezTo>
                  <a:cubicBezTo>
                    <a:pt x="722" y="697"/>
                    <a:pt x="660" y="740"/>
                    <a:pt x="596" y="7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7" name="Freeform 492"/>
            <p:cNvSpPr>
              <a:spLocks noEditPoints="1"/>
            </p:cNvSpPr>
            <p:nvPr/>
          </p:nvSpPr>
          <p:spPr bwMode="auto">
            <a:xfrm>
              <a:off x="4893297" y="2041048"/>
              <a:ext cx="288826" cy="294010"/>
            </a:xfrm>
            <a:custGeom>
              <a:avLst/>
              <a:gdLst>
                <a:gd name="T0" fmla="*/ 128 w 165"/>
                <a:gd name="T1" fmla="*/ 26 h 168"/>
                <a:gd name="T2" fmla="*/ 25 w 165"/>
                <a:gd name="T3" fmla="*/ 37 h 168"/>
                <a:gd name="T4" fmla="*/ 36 w 165"/>
                <a:gd name="T5" fmla="*/ 142 h 168"/>
                <a:gd name="T6" fmla="*/ 140 w 165"/>
                <a:gd name="T7" fmla="*/ 130 h 168"/>
                <a:gd name="T8" fmla="*/ 128 w 165"/>
                <a:gd name="T9" fmla="*/ 26 h 168"/>
                <a:gd name="T10" fmla="*/ 50 w 165"/>
                <a:gd name="T11" fmla="*/ 124 h 168"/>
                <a:gd name="T12" fmla="*/ 42 w 165"/>
                <a:gd name="T13" fmla="*/ 51 h 168"/>
                <a:gd name="T14" fmla="*/ 114 w 165"/>
                <a:gd name="T15" fmla="*/ 43 h 168"/>
                <a:gd name="T16" fmla="*/ 122 w 165"/>
                <a:gd name="T17" fmla="*/ 116 h 168"/>
                <a:gd name="T18" fmla="*/ 50 w 165"/>
                <a:gd name="T19" fmla="*/ 1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5" h="168">
                  <a:moveTo>
                    <a:pt x="128" y="26"/>
                  </a:moveTo>
                  <a:cubicBezTo>
                    <a:pt x="97" y="0"/>
                    <a:pt x="50" y="5"/>
                    <a:pt x="25" y="37"/>
                  </a:cubicBezTo>
                  <a:cubicBezTo>
                    <a:pt x="0" y="69"/>
                    <a:pt x="5" y="116"/>
                    <a:pt x="36" y="142"/>
                  </a:cubicBezTo>
                  <a:cubicBezTo>
                    <a:pt x="68" y="168"/>
                    <a:pt x="114" y="163"/>
                    <a:pt x="140" y="130"/>
                  </a:cubicBezTo>
                  <a:cubicBezTo>
                    <a:pt x="165" y="98"/>
                    <a:pt x="160" y="51"/>
                    <a:pt x="128" y="26"/>
                  </a:cubicBezTo>
                  <a:close/>
                  <a:moveTo>
                    <a:pt x="50" y="124"/>
                  </a:moveTo>
                  <a:cubicBezTo>
                    <a:pt x="28" y="107"/>
                    <a:pt x="25" y="74"/>
                    <a:pt x="42" y="51"/>
                  </a:cubicBezTo>
                  <a:cubicBezTo>
                    <a:pt x="60" y="29"/>
                    <a:pt x="92" y="25"/>
                    <a:pt x="114" y="43"/>
                  </a:cubicBezTo>
                  <a:cubicBezTo>
                    <a:pt x="136" y="61"/>
                    <a:pt x="140" y="94"/>
                    <a:pt x="122" y="116"/>
                  </a:cubicBezTo>
                  <a:cubicBezTo>
                    <a:pt x="105" y="139"/>
                    <a:pt x="72" y="142"/>
                    <a:pt x="50" y="1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8" name="Freeform 493"/>
            <p:cNvSpPr/>
            <p:nvPr/>
          </p:nvSpPr>
          <p:spPr bwMode="auto">
            <a:xfrm>
              <a:off x="4888113" y="2272109"/>
              <a:ext cx="91091" cy="108865"/>
            </a:xfrm>
            <a:custGeom>
              <a:avLst/>
              <a:gdLst>
                <a:gd name="T0" fmla="*/ 20 w 52"/>
                <a:gd name="T1" fmla="*/ 56 h 62"/>
                <a:gd name="T2" fmla="*/ 5 w 52"/>
                <a:gd name="T3" fmla="*/ 58 h 62"/>
                <a:gd name="T4" fmla="*/ 5 w 52"/>
                <a:gd name="T5" fmla="*/ 58 h 62"/>
                <a:gd name="T6" fmla="*/ 3 w 52"/>
                <a:gd name="T7" fmla="*/ 43 h 62"/>
                <a:gd name="T8" fmla="*/ 31 w 52"/>
                <a:gd name="T9" fmla="*/ 6 h 62"/>
                <a:gd name="T10" fmla="*/ 46 w 52"/>
                <a:gd name="T11" fmla="*/ 4 h 62"/>
                <a:gd name="T12" fmla="*/ 46 w 52"/>
                <a:gd name="T13" fmla="*/ 4 h 62"/>
                <a:gd name="T14" fmla="*/ 48 w 52"/>
                <a:gd name="T15" fmla="*/ 20 h 62"/>
                <a:gd name="T16" fmla="*/ 20 w 52"/>
                <a:gd name="T17" fmla="*/ 5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62">
                  <a:moveTo>
                    <a:pt x="20" y="56"/>
                  </a:moveTo>
                  <a:cubicBezTo>
                    <a:pt x="17" y="61"/>
                    <a:pt x="10" y="62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0" y="54"/>
                    <a:pt x="0" y="47"/>
                    <a:pt x="3" y="43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5" y="1"/>
                    <a:pt x="42" y="0"/>
                    <a:pt x="46" y="4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51" y="8"/>
                    <a:pt x="52" y="15"/>
                    <a:pt x="48" y="20"/>
                  </a:cubicBezTo>
                  <a:lnTo>
                    <a:pt x="20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9" name="Freeform 494"/>
            <p:cNvSpPr/>
            <p:nvPr/>
          </p:nvSpPr>
          <p:spPr bwMode="auto">
            <a:xfrm>
              <a:off x="4975501" y="2106219"/>
              <a:ext cx="70355" cy="47397"/>
            </a:xfrm>
            <a:custGeom>
              <a:avLst/>
              <a:gdLst>
                <a:gd name="T0" fmla="*/ 8 w 40"/>
                <a:gd name="T1" fmla="*/ 26 h 27"/>
                <a:gd name="T2" fmla="*/ 9 w 40"/>
                <a:gd name="T3" fmla="*/ 25 h 27"/>
                <a:gd name="T4" fmla="*/ 34 w 40"/>
                <a:gd name="T5" fmla="*/ 10 h 27"/>
                <a:gd name="T6" fmla="*/ 32 w 40"/>
                <a:gd name="T7" fmla="*/ 1 h 27"/>
                <a:gd name="T8" fmla="*/ 32 w 40"/>
                <a:gd name="T9" fmla="*/ 0 h 27"/>
                <a:gd name="T10" fmla="*/ 2 w 40"/>
                <a:gd name="T11" fmla="*/ 19 h 27"/>
                <a:gd name="T12" fmla="*/ 1 w 40"/>
                <a:gd name="T13" fmla="*/ 19 h 27"/>
                <a:gd name="T14" fmla="*/ 8 w 40"/>
                <a:gd name="T15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27">
                  <a:moveTo>
                    <a:pt x="8" y="26"/>
                  </a:moveTo>
                  <a:cubicBezTo>
                    <a:pt x="9" y="26"/>
                    <a:pt x="9" y="25"/>
                    <a:pt x="9" y="25"/>
                  </a:cubicBezTo>
                  <a:cubicBezTo>
                    <a:pt x="16" y="17"/>
                    <a:pt x="25" y="12"/>
                    <a:pt x="34" y="10"/>
                  </a:cubicBezTo>
                  <a:cubicBezTo>
                    <a:pt x="40" y="4"/>
                    <a:pt x="32" y="1"/>
                    <a:pt x="32" y="1"/>
                  </a:cubicBezTo>
                  <a:cubicBezTo>
                    <a:pt x="32" y="1"/>
                    <a:pt x="32" y="1"/>
                    <a:pt x="32" y="0"/>
                  </a:cubicBezTo>
                  <a:cubicBezTo>
                    <a:pt x="21" y="3"/>
                    <a:pt x="10" y="9"/>
                    <a:pt x="2" y="19"/>
                  </a:cubicBezTo>
                  <a:cubicBezTo>
                    <a:pt x="2" y="19"/>
                    <a:pt x="1" y="19"/>
                    <a:pt x="1" y="19"/>
                  </a:cubicBezTo>
                  <a:cubicBezTo>
                    <a:pt x="0" y="27"/>
                    <a:pt x="8" y="26"/>
                    <a:pt x="8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3" name="Freeform 522"/>
            <p:cNvSpPr/>
            <p:nvPr/>
          </p:nvSpPr>
          <p:spPr bwMode="auto">
            <a:xfrm>
              <a:off x="5487242" y="2869758"/>
              <a:ext cx="251797" cy="174777"/>
            </a:xfrm>
            <a:custGeom>
              <a:avLst/>
              <a:gdLst>
                <a:gd name="T0" fmla="*/ 296 w 340"/>
                <a:gd name="T1" fmla="*/ 96 h 236"/>
                <a:gd name="T2" fmla="*/ 319 w 340"/>
                <a:gd name="T3" fmla="*/ 52 h 236"/>
                <a:gd name="T4" fmla="*/ 340 w 340"/>
                <a:gd name="T5" fmla="*/ 4 h 236"/>
                <a:gd name="T6" fmla="*/ 286 w 340"/>
                <a:gd name="T7" fmla="*/ 2 h 236"/>
                <a:gd name="T8" fmla="*/ 232 w 340"/>
                <a:gd name="T9" fmla="*/ 0 h 236"/>
                <a:gd name="T10" fmla="*/ 253 w 340"/>
                <a:gd name="T11" fmla="*/ 26 h 236"/>
                <a:gd name="T12" fmla="*/ 2 w 340"/>
                <a:gd name="T13" fmla="*/ 175 h 236"/>
                <a:gd name="T14" fmla="*/ 0 w 340"/>
                <a:gd name="T15" fmla="*/ 236 h 236"/>
                <a:gd name="T16" fmla="*/ 272 w 340"/>
                <a:gd name="T17" fmla="*/ 66 h 236"/>
                <a:gd name="T18" fmla="*/ 296 w 340"/>
                <a:gd name="T19" fmla="*/ 9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36">
                  <a:moveTo>
                    <a:pt x="296" y="96"/>
                  </a:moveTo>
                  <a:lnTo>
                    <a:pt x="319" y="52"/>
                  </a:lnTo>
                  <a:lnTo>
                    <a:pt x="340" y="4"/>
                  </a:lnTo>
                  <a:lnTo>
                    <a:pt x="286" y="2"/>
                  </a:lnTo>
                  <a:lnTo>
                    <a:pt x="232" y="0"/>
                  </a:lnTo>
                  <a:lnTo>
                    <a:pt x="253" y="26"/>
                  </a:lnTo>
                  <a:lnTo>
                    <a:pt x="2" y="175"/>
                  </a:lnTo>
                  <a:lnTo>
                    <a:pt x="0" y="236"/>
                  </a:lnTo>
                  <a:lnTo>
                    <a:pt x="272" y="66"/>
                  </a:lnTo>
                  <a:lnTo>
                    <a:pt x="296" y="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4" name="Freeform 523"/>
            <p:cNvSpPr/>
            <p:nvPr/>
          </p:nvSpPr>
          <p:spPr bwMode="auto">
            <a:xfrm>
              <a:off x="5669425" y="2953443"/>
              <a:ext cx="68133" cy="239948"/>
            </a:xfrm>
            <a:custGeom>
              <a:avLst/>
              <a:gdLst>
                <a:gd name="T0" fmla="*/ 39 w 39"/>
                <a:gd name="T1" fmla="*/ 125 h 137"/>
                <a:gd name="T2" fmla="*/ 26 w 39"/>
                <a:gd name="T3" fmla="*/ 137 h 137"/>
                <a:gd name="T4" fmla="*/ 13 w 39"/>
                <a:gd name="T5" fmla="*/ 137 h 137"/>
                <a:gd name="T6" fmla="*/ 0 w 39"/>
                <a:gd name="T7" fmla="*/ 125 h 137"/>
                <a:gd name="T8" fmla="*/ 0 w 39"/>
                <a:gd name="T9" fmla="*/ 13 h 137"/>
                <a:gd name="T10" fmla="*/ 13 w 39"/>
                <a:gd name="T11" fmla="*/ 0 h 137"/>
                <a:gd name="T12" fmla="*/ 26 w 39"/>
                <a:gd name="T13" fmla="*/ 0 h 137"/>
                <a:gd name="T14" fmla="*/ 39 w 39"/>
                <a:gd name="T15" fmla="*/ 13 h 137"/>
                <a:gd name="T16" fmla="*/ 39 w 39"/>
                <a:gd name="T17" fmla="*/ 12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37">
                  <a:moveTo>
                    <a:pt x="39" y="125"/>
                  </a:moveTo>
                  <a:cubicBezTo>
                    <a:pt x="39" y="132"/>
                    <a:pt x="33" y="137"/>
                    <a:pt x="26" y="137"/>
                  </a:cubicBezTo>
                  <a:cubicBezTo>
                    <a:pt x="13" y="137"/>
                    <a:pt x="13" y="137"/>
                    <a:pt x="13" y="137"/>
                  </a:cubicBezTo>
                  <a:cubicBezTo>
                    <a:pt x="6" y="137"/>
                    <a:pt x="0" y="132"/>
                    <a:pt x="0" y="12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3" y="0"/>
                    <a:pt x="39" y="6"/>
                    <a:pt x="39" y="13"/>
                  </a:cubicBezTo>
                  <a:lnTo>
                    <a:pt x="39" y="1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5" name="Freeform 524"/>
            <p:cNvSpPr/>
            <p:nvPr/>
          </p:nvSpPr>
          <p:spPr bwMode="auto">
            <a:xfrm>
              <a:off x="5579815" y="3004543"/>
              <a:ext cx="66652" cy="188848"/>
            </a:xfrm>
            <a:custGeom>
              <a:avLst/>
              <a:gdLst>
                <a:gd name="T0" fmla="*/ 38 w 38"/>
                <a:gd name="T1" fmla="*/ 96 h 108"/>
                <a:gd name="T2" fmla="*/ 26 w 38"/>
                <a:gd name="T3" fmla="*/ 108 h 108"/>
                <a:gd name="T4" fmla="*/ 13 w 38"/>
                <a:gd name="T5" fmla="*/ 108 h 108"/>
                <a:gd name="T6" fmla="*/ 0 w 38"/>
                <a:gd name="T7" fmla="*/ 96 h 108"/>
                <a:gd name="T8" fmla="*/ 0 w 38"/>
                <a:gd name="T9" fmla="*/ 12 h 108"/>
                <a:gd name="T10" fmla="*/ 13 w 38"/>
                <a:gd name="T11" fmla="*/ 0 h 108"/>
                <a:gd name="T12" fmla="*/ 26 w 38"/>
                <a:gd name="T13" fmla="*/ 0 h 108"/>
                <a:gd name="T14" fmla="*/ 38 w 38"/>
                <a:gd name="T15" fmla="*/ 12 h 108"/>
                <a:gd name="T16" fmla="*/ 38 w 38"/>
                <a:gd name="T17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108">
                  <a:moveTo>
                    <a:pt x="38" y="96"/>
                  </a:moveTo>
                  <a:cubicBezTo>
                    <a:pt x="38" y="103"/>
                    <a:pt x="33" y="108"/>
                    <a:pt x="26" y="108"/>
                  </a:cubicBezTo>
                  <a:cubicBezTo>
                    <a:pt x="13" y="108"/>
                    <a:pt x="13" y="108"/>
                    <a:pt x="13" y="108"/>
                  </a:cubicBezTo>
                  <a:cubicBezTo>
                    <a:pt x="6" y="108"/>
                    <a:pt x="0" y="103"/>
                    <a:pt x="0" y="96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3" y="0"/>
                    <a:pt x="38" y="6"/>
                    <a:pt x="38" y="12"/>
                  </a:cubicBezTo>
                  <a:lnTo>
                    <a:pt x="38" y="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6" name="Freeform 525"/>
            <p:cNvSpPr/>
            <p:nvPr/>
          </p:nvSpPr>
          <p:spPr bwMode="auto">
            <a:xfrm>
              <a:off x="5483540" y="3051200"/>
              <a:ext cx="79242" cy="148857"/>
            </a:xfrm>
            <a:custGeom>
              <a:avLst/>
              <a:gdLst>
                <a:gd name="T0" fmla="*/ 29 w 45"/>
                <a:gd name="T1" fmla="*/ 85 h 85"/>
                <a:gd name="T2" fmla="*/ 15 w 45"/>
                <a:gd name="T3" fmla="*/ 85 h 85"/>
                <a:gd name="T4" fmla="*/ 0 w 45"/>
                <a:gd name="T5" fmla="*/ 69 h 85"/>
                <a:gd name="T6" fmla="*/ 0 w 45"/>
                <a:gd name="T7" fmla="*/ 16 h 85"/>
                <a:gd name="T8" fmla="*/ 15 w 45"/>
                <a:gd name="T9" fmla="*/ 0 h 85"/>
                <a:gd name="T10" fmla="*/ 29 w 45"/>
                <a:gd name="T11" fmla="*/ 0 h 85"/>
                <a:gd name="T12" fmla="*/ 45 w 45"/>
                <a:gd name="T13" fmla="*/ 16 h 85"/>
                <a:gd name="T14" fmla="*/ 45 w 45"/>
                <a:gd name="T15" fmla="*/ 69 h 85"/>
                <a:gd name="T16" fmla="*/ 29 w 45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85">
                  <a:moveTo>
                    <a:pt x="29" y="85"/>
                  </a:moveTo>
                  <a:cubicBezTo>
                    <a:pt x="15" y="85"/>
                    <a:pt x="15" y="85"/>
                    <a:pt x="15" y="85"/>
                  </a:cubicBezTo>
                  <a:cubicBezTo>
                    <a:pt x="7" y="85"/>
                    <a:pt x="0" y="78"/>
                    <a:pt x="0" y="69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7" y="0"/>
                    <a:pt x="45" y="7"/>
                    <a:pt x="45" y="16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78"/>
                    <a:pt x="37" y="85"/>
                    <a:pt x="29" y="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7" name="Freeform 526"/>
            <p:cNvSpPr/>
            <p:nvPr/>
          </p:nvSpPr>
          <p:spPr bwMode="auto">
            <a:xfrm>
              <a:off x="5722006" y="2144729"/>
              <a:ext cx="138489" cy="134786"/>
            </a:xfrm>
            <a:custGeom>
              <a:avLst/>
              <a:gdLst>
                <a:gd name="T0" fmla="*/ 41 w 79"/>
                <a:gd name="T1" fmla="*/ 76 h 77"/>
                <a:gd name="T2" fmla="*/ 78 w 79"/>
                <a:gd name="T3" fmla="*/ 37 h 77"/>
                <a:gd name="T4" fmla="*/ 38 w 79"/>
                <a:gd name="T5" fmla="*/ 0 h 77"/>
                <a:gd name="T6" fmla="*/ 1 w 79"/>
                <a:gd name="T7" fmla="*/ 40 h 77"/>
                <a:gd name="T8" fmla="*/ 41 w 79"/>
                <a:gd name="T9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7">
                  <a:moveTo>
                    <a:pt x="41" y="76"/>
                  </a:moveTo>
                  <a:cubicBezTo>
                    <a:pt x="62" y="76"/>
                    <a:pt x="79" y="58"/>
                    <a:pt x="78" y="37"/>
                  </a:cubicBezTo>
                  <a:cubicBezTo>
                    <a:pt x="78" y="16"/>
                    <a:pt x="60" y="0"/>
                    <a:pt x="38" y="0"/>
                  </a:cubicBezTo>
                  <a:cubicBezTo>
                    <a:pt x="17" y="1"/>
                    <a:pt x="0" y="19"/>
                    <a:pt x="1" y="40"/>
                  </a:cubicBezTo>
                  <a:cubicBezTo>
                    <a:pt x="2" y="61"/>
                    <a:pt x="20" y="77"/>
                    <a:pt x="41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8" name="Freeform 527"/>
            <p:cNvSpPr/>
            <p:nvPr/>
          </p:nvSpPr>
          <p:spPr bwMode="auto">
            <a:xfrm>
              <a:off x="5655354" y="2288402"/>
              <a:ext cx="273274" cy="197735"/>
            </a:xfrm>
            <a:custGeom>
              <a:avLst/>
              <a:gdLst>
                <a:gd name="T0" fmla="*/ 119 w 156"/>
                <a:gd name="T1" fmla="*/ 0 h 113"/>
                <a:gd name="T2" fmla="*/ 80 w 156"/>
                <a:gd name="T3" fmla="*/ 46 h 113"/>
                <a:gd name="T4" fmla="*/ 37 w 156"/>
                <a:gd name="T5" fmla="*/ 1 h 113"/>
                <a:gd name="T6" fmla="*/ 1 w 156"/>
                <a:gd name="T7" fmla="*/ 50 h 113"/>
                <a:gd name="T8" fmla="*/ 3 w 156"/>
                <a:gd name="T9" fmla="*/ 113 h 113"/>
                <a:gd name="T10" fmla="*/ 156 w 156"/>
                <a:gd name="T11" fmla="*/ 113 h 113"/>
                <a:gd name="T12" fmla="*/ 154 w 156"/>
                <a:gd name="T13" fmla="*/ 45 h 113"/>
                <a:gd name="T14" fmla="*/ 119 w 156"/>
                <a:gd name="T15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6" h="113">
                  <a:moveTo>
                    <a:pt x="119" y="0"/>
                  </a:moveTo>
                  <a:cubicBezTo>
                    <a:pt x="80" y="46"/>
                    <a:pt x="80" y="46"/>
                    <a:pt x="80" y="46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11" y="11"/>
                    <a:pt x="0" y="26"/>
                    <a:pt x="1" y="50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3" y="23"/>
                    <a:pt x="144" y="9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5" name="Freeform 534"/>
            <p:cNvSpPr>
              <a:spLocks noEditPoints="1"/>
            </p:cNvSpPr>
            <p:nvPr/>
          </p:nvSpPr>
          <p:spPr bwMode="auto">
            <a:xfrm>
              <a:off x="4751846" y="2769779"/>
              <a:ext cx="159225" cy="268090"/>
            </a:xfrm>
            <a:custGeom>
              <a:avLst/>
              <a:gdLst>
                <a:gd name="T0" fmla="*/ 54 w 91"/>
                <a:gd name="T1" fmla="*/ 71 h 153"/>
                <a:gd name="T2" fmla="*/ 91 w 91"/>
                <a:gd name="T3" fmla="*/ 25 h 153"/>
                <a:gd name="T4" fmla="*/ 91 w 91"/>
                <a:gd name="T5" fmla="*/ 25 h 153"/>
                <a:gd name="T6" fmla="*/ 91 w 91"/>
                <a:gd name="T7" fmla="*/ 0 h 153"/>
                <a:gd name="T8" fmla="*/ 46 w 91"/>
                <a:gd name="T9" fmla="*/ 0 h 153"/>
                <a:gd name="T10" fmla="*/ 45 w 91"/>
                <a:gd name="T11" fmla="*/ 0 h 153"/>
                <a:gd name="T12" fmla="*/ 0 w 91"/>
                <a:gd name="T13" fmla="*/ 0 h 153"/>
                <a:gd name="T14" fmla="*/ 0 w 91"/>
                <a:gd name="T15" fmla="*/ 25 h 153"/>
                <a:gd name="T16" fmla="*/ 0 w 91"/>
                <a:gd name="T17" fmla="*/ 25 h 153"/>
                <a:gd name="T18" fmla="*/ 37 w 91"/>
                <a:gd name="T19" fmla="*/ 71 h 153"/>
                <a:gd name="T20" fmla="*/ 42 w 91"/>
                <a:gd name="T21" fmla="*/ 77 h 153"/>
                <a:gd name="T22" fmla="*/ 40 w 91"/>
                <a:gd name="T23" fmla="*/ 82 h 153"/>
                <a:gd name="T24" fmla="*/ 0 w 91"/>
                <a:gd name="T25" fmla="*/ 128 h 153"/>
                <a:gd name="T26" fmla="*/ 0 w 91"/>
                <a:gd name="T27" fmla="*/ 128 h 153"/>
                <a:gd name="T28" fmla="*/ 0 w 91"/>
                <a:gd name="T29" fmla="*/ 153 h 153"/>
                <a:gd name="T30" fmla="*/ 45 w 91"/>
                <a:gd name="T31" fmla="*/ 153 h 153"/>
                <a:gd name="T32" fmla="*/ 46 w 91"/>
                <a:gd name="T33" fmla="*/ 153 h 153"/>
                <a:gd name="T34" fmla="*/ 91 w 91"/>
                <a:gd name="T35" fmla="*/ 153 h 153"/>
                <a:gd name="T36" fmla="*/ 91 w 91"/>
                <a:gd name="T37" fmla="*/ 128 h 153"/>
                <a:gd name="T38" fmla="*/ 91 w 91"/>
                <a:gd name="T39" fmla="*/ 128 h 153"/>
                <a:gd name="T40" fmla="*/ 51 w 91"/>
                <a:gd name="T41" fmla="*/ 82 h 153"/>
                <a:gd name="T42" fmla="*/ 49 w 91"/>
                <a:gd name="T43" fmla="*/ 77 h 153"/>
                <a:gd name="T44" fmla="*/ 54 w 91"/>
                <a:gd name="T45" fmla="*/ 71 h 153"/>
                <a:gd name="T46" fmla="*/ 14 w 91"/>
                <a:gd name="T47" fmla="*/ 127 h 153"/>
                <a:gd name="T48" fmla="*/ 14 w 91"/>
                <a:gd name="T49" fmla="*/ 124 h 153"/>
                <a:gd name="T50" fmla="*/ 14 w 91"/>
                <a:gd name="T51" fmla="*/ 124 h 153"/>
                <a:gd name="T52" fmla="*/ 42 w 91"/>
                <a:gd name="T53" fmla="*/ 92 h 153"/>
                <a:gd name="T54" fmla="*/ 14 w 91"/>
                <a:gd name="T55" fmla="*/ 127 h 153"/>
                <a:gd name="T56" fmla="*/ 80 w 91"/>
                <a:gd name="T57" fmla="*/ 124 h 153"/>
                <a:gd name="T58" fmla="*/ 80 w 91"/>
                <a:gd name="T59" fmla="*/ 126 h 153"/>
                <a:gd name="T60" fmla="*/ 52 w 91"/>
                <a:gd name="T61" fmla="*/ 92 h 153"/>
                <a:gd name="T62" fmla="*/ 80 w 91"/>
                <a:gd name="T63" fmla="*/ 124 h 153"/>
                <a:gd name="T64" fmla="*/ 42 w 91"/>
                <a:gd name="T65" fmla="*/ 41 h 153"/>
                <a:gd name="T66" fmla="*/ 18 w 91"/>
                <a:gd name="T67" fmla="*/ 45 h 153"/>
                <a:gd name="T68" fmla="*/ 14 w 91"/>
                <a:gd name="T69" fmla="*/ 28 h 153"/>
                <a:gd name="T70" fmla="*/ 14 w 91"/>
                <a:gd name="T71" fmla="*/ 28 h 153"/>
                <a:gd name="T72" fmla="*/ 14 w 91"/>
                <a:gd name="T73" fmla="*/ 11 h 153"/>
                <a:gd name="T74" fmla="*/ 19 w 91"/>
                <a:gd name="T75" fmla="*/ 11 h 153"/>
                <a:gd name="T76" fmla="*/ 75 w 91"/>
                <a:gd name="T77" fmla="*/ 11 h 153"/>
                <a:gd name="T78" fmla="*/ 80 w 91"/>
                <a:gd name="T79" fmla="*/ 11 h 153"/>
                <a:gd name="T80" fmla="*/ 80 w 91"/>
                <a:gd name="T81" fmla="*/ 28 h 153"/>
                <a:gd name="T82" fmla="*/ 79 w 91"/>
                <a:gd name="T83" fmla="*/ 37 h 153"/>
                <a:gd name="T84" fmla="*/ 60 w 91"/>
                <a:gd name="T85" fmla="*/ 43 h 153"/>
                <a:gd name="T86" fmla="*/ 42 w 91"/>
                <a:gd name="T87" fmla="*/ 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1" h="153">
                  <a:moveTo>
                    <a:pt x="54" y="71"/>
                  </a:moveTo>
                  <a:cubicBezTo>
                    <a:pt x="75" y="66"/>
                    <a:pt x="91" y="48"/>
                    <a:pt x="91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48"/>
                    <a:pt x="16" y="66"/>
                    <a:pt x="37" y="71"/>
                  </a:cubicBezTo>
                  <a:cubicBezTo>
                    <a:pt x="39" y="72"/>
                    <a:pt x="41" y="75"/>
                    <a:pt x="42" y="77"/>
                  </a:cubicBezTo>
                  <a:cubicBezTo>
                    <a:pt x="42" y="79"/>
                    <a:pt x="41" y="80"/>
                    <a:pt x="40" y="82"/>
                  </a:cubicBezTo>
                  <a:cubicBezTo>
                    <a:pt x="17" y="85"/>
                    <a:pt x="0" y="104"/>
                    <a:pt x="0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6" y="153"/>
                    <a:pt x="46" y="153"/>
                    <a:pt x="46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28"/>
                    <a:pt x="91" y="128"/>
                    <a:pt x="91" y="128"/>
                  </a:cubicBezTo>
                  <a:cubicBezTo>
                    <a:pt x="91" y="128"/>
                    <a:pt x="91" y="128"/>
                    <a:pt x="91" y="128"/>
                  </a:cubicBezTo>
                  <a:cubicBezTo>
                    <a:pt x="91" y="104"/>
                    <a:pt x="74" y="85"/>
                    <a:pt x="51" y="82"/>
                  </a:cubicBezTo>
                  <a:cubicBezTo>
                    <a:pt x="50" y="80"/>
                    <a:pt x="49" y="79"/>
                    <a:pt x="49" y="77"/>
                  </a:cubicBezTo>
                  <a:cubicBezTo>
                    <a:pt x="50" y="75"/>
                    <a:pt x="51" y="72"/>
                    <a:pt x="54" y="71"/>
                  </a:cubicBezTo>
                  <a:close/>
                  <a:moveTo>
                    <a:pt x="14" y="127"/>
                  </a:moveTo>
                  <a:cubicBezTo>
                    <a:pt x="14" y="124"/>
                    <a:pt x="14" y="124"/>
                    <a:pt x="14" y="124"/>
                  </a:cubicBezTo>
                  <a:cubicBezTo>
                    <a:pt x="14" y="124"/>
                    <a:pt x="14" y="124"/>
                    <a:pt x="14" y="124"/>
                  </a:cubicBezTo>
                  <a:cubicBezTo>
                    <a:pt x="14" y="108"/>
                    <a:pt x="26" y="95"/>
                    <a:pt x="42" y="92"/>
                  </a:cubicBezTo>
                  <a:cubicBezTo>
                    <a:pt x="41" y="98"/>
                    <a:pt x="38" y="114"/>
                    <a:pt x="14" y="127"/>
                  </a:cubicBezTo>
                  <a:close/>
                  <a:moveTo>
                    <a:pt x="80" y="124"/>
                  </a:moveTo>
                  <a:cubicBezTo>
                    <a:pt x="80" y="126"/>
                    <a:pt x="80" y="126"/>
                    <a:pt x="80" y="126"/>
                  </a:cubicBezTo>
                  <a:cubicBezTo>
                    <a:pt x="70" y="120"/>
                    <a:pt x="51" y="106"/>
                    <a:pt x="52" y="92"/>
                  </a:cubicBezTo>
                  <a:cubicBezTo>
                    <a:pt x="67" y="94"/>
                    <a:pt x="80" y="108"/>
                    <a:pt x="80" y="124"/>
                  </a:cubicBezTo>
                  <a:close/>
                  <a:moveTo>
                    <a:pt x="42" y="41"/>
                  </a:moveTo>
                  <a:cubicBezTo>
                    <a:pt x="32" y="37"/>
                    <a:pt x="23" y="42"/>
                    <a:pt x="18" y="45"/>
                  </a:cubicBezTo>
                  <a:cubicBezTo>
                    <a:pt x="16" y="40"/>
                    <a:pt x="14" y="34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31"/>
                    <a:pt x="79" y="34"/>
                    <a:pt x="79" y="37"/>
                  </a:cubicBezTo>
                  <a:cubicBezTo>
                    <a:pt x="73" y="37"/>
                    <a:pt x="63" y="41"/>
                    <a:pt x="60" y="43"/>
                  </a:cubicBezTo>
                  <a:cubicBezTo>
                    <a:pt x="55" y="45"/>
                    <a:pt x="55" y="47"/>
                    <a:pt x="42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6" name="Freeform 535"/>
            <p:cNvSpPr/>
            <p:nvPr/>
          </p:nvSpPr>
          <p:spPr bwMode="auto">
            <a:xfrm>
              <a:off x="4735553" y="3046016"/>
              <a:ext cx="194773" cy="35548"/>
            </a:xfrm>
            <a:custGeom>
              <a:avLst/>
              <a:gdLst>
                <a:gd name="T0" fmla="*/ 103 w 111"/>
                <a:gd name="T1" fmla="*/ 0 h 20"/>
                <a:gd name="T2" fmla="*/ 7 w 111"/>
                <a:gd name="T3" fmla="*/ 0 h 20"/>
                <a:gd name="T4" fmla="*/ 0 w 111"/>
                <a:gd name="T5" fmla="*/ 10 h 20"/>
                <a:gd name="T6" fmla="*/ 7 w 111"/>
                <a:gd name="T7" fmla="*/ 20 h 20"/>
                <a:gd name="T8" fmla="*/ 103 w 111"/>
                <a:gd name="T9" fmla="*/ 20 h 20"/>
                <a:gd name="T10" fmla="*/ 111 w 111"/>
                <a:gd name="T11" fmla="*/ 10 h 20"/>
                <a:gd name="T12" fmla="*/ 103 w 111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1" h="20">
                  <a:moveTo>
                    <a:pt x="103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5"/>
                    <a:pt x="0" y="10"/>
                  </a:cubicBezTo>
                  <a:cubicBezTo>
                    <a:pt x="0" y="16"/>
                    <a:pt x="3" y="20"/>
                    <a:pt x="7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7" y="20"/>
                    <a:pt x="111" y="16"/>
                    <a:pt x="111" y="10"/>
                  </a:cubicBezTo>
                  <a:cubicBezTo>
                    <a:pt x="111" y="5"/>
                    <a:pt x="107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7" name="Freeform 536"/>
            <p:cNvSpPr/>
            <p:nvPr/>
          </p:nvSpPr>
          <p:spPr bwMode="auto">
            <a:xfrm>
              <a:off x="4735553" y="2723863"/>
              <a:ext cx="194773" cy="35548"/>
            </a:xfrm>
            <a:custGeom>
              <a:avLst/>
              <a:gdLst>
                <a:gd name="T0" fmla="*/ 7 w 111"/>
                <a:gd name="T1" fmla="*/ 20 h 20"/>
                <a:gd name="T2" fmla="*/ 103 w 111"/>
                <a:gd name="T3" fmla="*/ 20 h 20"/>
                <a:gd name="T4" fmla="*/ 111 w 111"/>
                <a:gd name="T5" fmla="*/ 10 h 20"/>
                <a:gd name="T6" fmla="*/ 103 w 111"/>
                <a:gd name="T7" fmla="*/ 0 h 20"/>
                <a:gd name="T8" fmla="*/ 7 w 111"/>
                <a:gd name="T9" fmla="*/ 0 h 20"/>
                <a:gd name="T10" fmla="*/ 0 w 111"/>
                <a:gd name="T11" fmla="*/ 10 h 20"/>
                <a:gd name="T12" fmla="*/ 7 w 111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1" h="20">
                  <a:moveTo>
                    <a:pt x="7" y="20"/>
                  </a:moveTo>
                  <a:cubicBezTo>
                    <a:pt x="103" y="20"/>
                    <a:pt x="103" y="20"/>
                    <a:pt x="103" y="20"/>
                  </a:cubicBezTo>
                  <a:cubicBezTo>
                    <a:pt x="107" y="20"/>
                    <a:pt x="111" y="16"/>
                    <a:pt x="111" y="10"/>
                  </a:cubicBezTo>
                  <a:cubicBezTo>
                    <a:pt x="111" y="5"/>
                    <a:pt x="107" y="0"/>
                    <a:pt x="10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5"/>
                    <a:pt x="0" y="10"/>
                  </a:cubicBezTo>
                  <a:cubicBezTo>
                    <a:pt x="0" y="16"/>
                    <a:pt x="3" y="20"/>
                    <a:pt x="7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8" name="Freeform 537"/>
            <p:cNvSpPr>
              <a:spLocks noEditPoints="1"/>
            </p:cNvSpPr>
            <p:nvPr/>
          </p:nvSpPr>
          <p:spPr bwMode="auto">
            <a:xfrm>
              <a:off x="4893297" y="2823842"/>
              <a:ext cx="225877" cy="224396"/>
            </a:xfrm>
            <a:custGeom>
              <a:avLst/>
              <a:gdLst>
                <a:gd name="T0" fmla="*/ 65 w 129"/>
                <a:gd name="T1" fmla="*/ 0 h 128"/>
                <a:gd name="T2" fmla="*/ 0 w 129"/>
                <a:gd name="T3" fmla="*/ 64 h 128"/>
                <a:gd name="T4" fmla="*/ 65 w 129"/>
                <a:gd name="T5" fmla="*/ 128 h 128"/>
                <a:gd name="T6" fmla="*/ 129 w 129"/>
                <a:gd name="T7" fmla="*/ 64 h 128"/>
                <a:gd name="T8" fmla="*/ 65 w 129"/>
                <a:gd name="T9" fmla="*/ 0 h 128"/>
                <a:gd name="T10" fmla="*/ 65 w 129"/>
                <a:gd name="T11" fmla="*/ 114 h 128"/>
                <a:gd name="T12" fmla="*/ 14 w 129"/>
                <a:gd name="T13" fmla="*/ 64 h 128"/>
                <a:gd name="T14" fmla="*/ 65 w 129"/>
                <a:gd name="T15" fmla="*/ 13 h 128"/>
                <a:gd name="T16" fmla="*/ 115 w 129"/>
                <a:gd name="T17" fmla="*/ 64 h 128"/>
                <a:gd name="T18" fmla="*/ 65 w 129"/>
                <a:gd name="T19" fmla="*/ 11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128">
                  <a:moveTo>
                    <a:pt x="65" y="0"/>
                  </a:moveTo>
                  <a:cubicBezTo>
                    <a:pt x="29" y="0"/>
                    <a:pt x="0" y="28"/>
                    <a:pt x="0" y="64"/>
                  </a:cubicBezTo>
                  <a:cubicBezTo>
                    <a:pt x="0" y="99"/>
                    <a:pt x="29" y="128"/>
                    <a:pt x="65" y="128"/>
                  </a:cubicBezTo>
                  <a:cubicBezTo>
                    <a:pt x="100" y="128"/>
                    <a:pt x="129" y="99"/>
                    <a:pt x="129" y="64"/>
                  </a:cubicBezTo>
                  <a:cubicBezTo>
                    <a:pt x="129" y="28"/>
                    <a:pt x="100" y="0"/>
                    <a:pt x="65" y="0"/>
                  </a:cubicBezTo>
                  <a:close/>
                  <a:moveTo>
                    <a:pt x="65" y="114"/>
                  </a:moveTo>
                  <a:cubicBezTo>
                    <a:pt x="37" y="114"/>
                    <a:pt x="14" y="92"/>
                    <a:pt x="14" y="64"/>
                  </a:cubicBezTo>
                  <a:cubicBezTo>
                    <a:pt x="14" y="36"/>
                    <a:pt x="37" y="13"/>
                    <a:pt x="65" y="13"/>
                  </a:cubicBezTo>
                  <a:cubicBezTo>
                    <a:pt x="92" y="13"/>
                    <a:pt x="115" y="36"/>
                    <a:pt x="115" y="64"/>
                  </a:cubicBezTo>
                  <a:cubicBezTo>
                    <a:pt x="115" y="92"/>
                    <a:pt x="92" y="114"/>
                    <a:pt x="65" y="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9" name="Freeform 538"/>
            <p:cNvSpPr>
              <a:spLocks noEditPoints="1"/>
            </p:cNvSpPr>
            <p:nvPr/>
          </p:nvSpPr>
          <p:spPr bwMode="auto">
            <a:xfrm>
              <a:off x="4972539" y="2869758"/>
              <a:ext cx="69615" cy="132564"/>
            </a:xfrm>
            <a:custGeom>
              <a:avLst/>
              <a:gdLst>
                <a:gd name="T0" fmla="*/ 18 w 40"/>
                <a:gd name="T1" fmla="*/ 76 h 76"/>
                <a:gd name="T2" fmla="*/ 18 w 40"/>
                <a:gd name="T3" fmla="*/ 69 h 76"/>
                <a:gd name="T4" fmla="*/ 9 w 40"/>
                <a:gd name="T5" fmla="*/ 66 h 76"/>
                <a:gd name="T6" fmla="*/ 3 w 40"/>
                <a:gd name="T7" fmla="*/ 60 h 76"/>
                <a:gd name="T8" fmla="*/ 0 w 40"/>
                <a:gd name="T9" fmla="*/ 51 h 76"/>
                <a:gd name="T10" fmla="*/ 7 w 40"/>
                <a:gd name="T11" fmla="*/ 49 h 76"/>
                <a:gd name="T12" fmla="*/ 10 w 40"/>
                <a:gd name="T13" fmla="*/ 58 h 76"/>
                <a:gd name="T14" fmla="*/ 18 w 40"/>
                <a:gd name="T15" fmla="*/ 63 h 76"/>
                <a:gd name="T16" fmla="*/ 18 w 40"/>
                <a:gd name="T17" fmla="*/ 39 h 76"/>
                <a:gd name="T18" fmla="*/ 8 w 40"/>
                <a:gd name="T19" fmla="*/ 35 h 76"/>
                <a:gd name="T20" fmla="*/ 3 w 40"/>
                <a:gd name="T21" fmla="*/ 29 h 76"/>
                <a:gd name="T22" fmla="*/ 1 w 40"/>
                <a:gd name="T23" fmla="*/ 21 h 76"/>
                <a:gd name="T24" fmla="*/ 7 w 40"/>
                <a:gd name="T25" fmla="*/ 8 h 76"/>
                <a:gd name="T26" fmla="*/ 18 w 40"/>
                <a:gd name="T27" fmla="*/ 4 h 76"/>
                <a:gd name="T28" fmla="*/ 18 w 40"/>
                <a:gd name="T29" fmla="*/ 0 h 76"/>
                <a:gd name="T30" fmla="*/ 22 w 40"/>
                <a:gd name="T31" fmla="*/ 0 h 76"/>
                <a:gd name="T32" fmla="*/ 22 w 40"/>
                <a:gd name="T33" fmla="*/ 4 h 76"/>
                <a:gd name="T34" fmla="*/ 33 w 40"/>
                <a:gd name="T35" fmla="*/ 8 h 76"/>
                <a:gd name="T36" fmla="*/ 39 w 40"/>
                <a:gd name="T37" fmla="*/ 19 h 76"/>
                <a:gd name="T38" fmla="*/ 31 w 40"/>
                <a:gd name="T39" fmla="*/ 20 h 76"/>
                <a:gd name="T40" fmla="*/ 28 w 40"/>
                <a:gd name="T41" fmla="*/ 14 h 76"/>
                <a:gd name="T42" fmla="*/ 22 w 40"/>
                <a:gd name="T43" fmla="*/ 10 h 76"/>
                <a:gd name="T44" fmla="*/ 22 w 40"/>
                <a:gd name="T45" fmla="*/ 32 h 76"/>
                <a:gd name="T46" fmla="*/ 30 w 40"/>
                <a:gd name="T47" fmla="*/ 34 h 76"/>
                <a:gd name="T48" fmla="*/ 36 w 40"/>
                <a:gd name="T49" fmla="*/ 38 h 76"/>
                <a:gd name="T50" fmla="*/ 39 w 40"/>
                <a:gd name="T51" fmla="*/ 43 h 76"/>
                <a:gd name="T52" fmla="*/ 40 w 40"/>
                <a:gd name="T53" fmla="*/ 50 h 76"/>
                <a:gd name="T54" fmla="*/ 35 w 40"/>
                <a:gd name="T55" fmla="*/ 63 h 76"/>
                <a:gd name="T56" fmla="*/ 22 w 40"/>
                <a:gd name="T57" fmla="*/ 69 h 76"/>
                <a:gd name="T58" fmla="*/ 22 w 40"/>
                <a:gd name="T59" fmla="*/ 76 h 76"/>
                <a:gd name="T60" fmla="*/ 18 w 40"/>
                <a:gd name="T61" fmla="*/ 76 h 76"/>
                <a:gd name="T62" fmla="*/ 18 w 40"/>
                <a:gd name="T63" fmla="*/ 10 h 76"/>
                <a:gd name="T64" fmla="*/ 11 w 40"/>
                <a:gd name="T65" fmla="*/ 14 h 76"/>
                <a:gd name="T66" fmla="*/ 9 w 40"/>
                <a:gd name="T67" fmla="*/ 21 h 76"/>
                <a:gd name="T68" fmla="*/ 11 w 40"/>
                <a:gd name="T69" fmla="*/ 27 h 76"/>
                <a:gd name="T70" fmla="*/ 18 w 40"/>
                <a:gd name="T71" fmla="*/ 31 h 76"/>
                <a:gd name="T72" fmla="*/ 18 w 40"/>
                <a:gd name="T73" fmla="*/ 10 h 76"/>
                <a:gd name="T74" fmla="*/ 22 w 40"/>
                <a:gd name="T75" fmla="*/ 63 h 76"/>
                <a:gd name="T76" fmla="*/ 30 w 40"/>
                <a:gd name="T77" fmla="*/ 59 h 76"/>
                <a:gd name="T78" fmla="*/ 33 w 40"/>
                <a:gd name="T79" fmla="*/ 51 h 76"/>
                <a:gd name="T80" fmla="*/ 31 w 40"/>
                <a:gd name="T81" fmla="*/ 44 h 76"/>
                <a:gd name="T82" fmla="*/ 22 w 40"/>
                <a:gd name="T83" fmla="*/ 40 h 76"/>
                <a:gd name="T84" fmla="*/ 22 w 40"/>
                <a:gd name="T85" fmla="*/ 6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" h="76">
                  <a:moveTo>
                    <a:pt x="18" y="76"/>
                  </a:moveTo>
                  <a:cubicBezTo>
                    <a:pt x="18" y="69"/>
                    <a:pt x="18" y="69"/>
                    <a:pt x="18" y="69"/>
                  </a:cubicBezTo>
                  <a:cubicBezTo>
                    <a:pt x="14" y="68"/>
                    <a:pt x="11" y="68"/>
                    <a:pt x="9" y="66"/>
                  </a:cubicBezTo>
                  <a:cubicBezTo>
                    <a:pt x="6" y="65"/>
                    <a:pt x="4" y="63"/>
                    <a:pt x="3" y="60"/>
                  </a:cubicBezTo>
                  <a:cubicBezTo>
                    <a:pt x="1" y="58"/>
                    <a:pt x="0" y="54"/>
                    <a:pt x="0" y="51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53"/>
                    <a:pt x="9" y="56"/>
                    <a:pt x="10" y="58"/>
                  </a:cubicBezTo>
                  <a:cubicBezTo>
                    <a:pt x="12" y="61"/>
                    <a:pt x="15" y="62"/>
                    <a:pt x="18" y="63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5" y="38"/>
                    <a:pt x="12" y="37"/>
                    <a:pt x="8" y="35"/>
                  </a:cubicBezTo>
                  <a:cubicBezTo>
                    <a:pt x="6" y="34"/>
                    <a:pt x="4" y="32"/>
                    <a:pt x="3" y="29"/>
                  </a:cubicBezTo>
                  <a:cubicBezTo>
                    <a:pt x="2" y="27"/>
                    <a:pt x="1" y="24"/>
                    <a:pt x="1" y="21"/>
                  </a:cubicBezTo>
                  <a:cubicBezTo>
                    <a:pt x="1" y="16"/>
                    <a:pt x="3" y="12"/>
                    <a:pt x="7" y="8"/>
                  </a:cubicBezTo>
                  <a:cubicBezTo>
                    <a:pt x="9" y="6"/>
                    <a:pt x="13" y="5"/>
                    <a:pt x="18" y="4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7" y="5"/>
                    <a:pt x="30" y="6"/>
                    <a:pt x="33" y="8"/>
                  </a:cubicBezTo>
                  <a:cubicBezTo>
                    <a:pt x="36" y="11"/>
                    <a:pt x="38" y="14"/>
                    <a:pt x="39" y="19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17"/>
                    <a:pt x="30" y="15"/>
                    <a:pt x="28" y="14"/>
                  </a:cubicBezTo>
                  <a:cubicBezTo>
                    <a:pt x="27" y="12"/>
                    <a:pt x="25" y="11"/>
                    <a:pt x="22" y="10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6" y="33"/>
                    <a:pt x="29" y="34"/>
                    <a:pt x="30" y="34"/>
                  </a:cubicBezTo>
                  <a:cubicBezTo>
                    <a:pt x="32" y="35"/>
                    <a:pt x="34" y="37"/>
                    <a:pt x="36" y="38"/>
                  </a:cubicBezTo>
                  <a:cubicBezTo>
                    <a:pt x="37" y="40"/>
                    <a:pt x="38" y="41"/>
                    <a:pt x="39" y="43"/>
                  </a:cubicBezTo>
                  <a:cubicBezTo>
                    <a:pt x="40" y="46"/>
                    <a:pt x="40" y="48"/>
                    <a:pt x="40" y="50"/>
                  </a:cubicBezTo>
                  <a:cubicBezTo>
                    <a:pt x="40" y="55"/>
                    <a:pt x="39" y="60"/>
                    <a:pt x="35" y="63"/>
                  </a:cubicBezTo>
                  <a:cubicBezTo>
                    <a:pt x="32" y="67"/>
                    <a:pt x="28" y="69"/>
                    <a:pt x="22" y="69"/>
                  </a:cubicBezTo>
                  <a:cubicBezTo>
                    <a:pt x="22" y="76"/>
                    <a:pt x="22" y="76"/>
                    <a:pt x="22" y="76"/>
                  </a:cubicBezTo>
                  <a:lnTo>
                    <a:pt x="18" y="76"/>
                  </a:lnTo>
                  <a:close/>
                  <a:moveTo>
                    <a:pt x="18" y="10"/>
                  </a:moveTo>
                  <a:cubicBezTo>
                    <a:pt x="15" y="11"/>
                    <a:pt x="13" y="12"/>
                    <a:pt x="11" y="14"/>
                  </a:cubicBezTo>
                  <a:cubicBezTo>
                    <a:pt x="9" y="16"/>
                    <a:pt x="9" y="18"/>
                    <a:pt x="9" y="21"/>
                  </a:cubicBezTo>
                  <a:cubicBezTo>
                    <a:pt x="9" y="23"/>
                    <a:pt x="9" y="25"/>
                    <a:pt x="11" y="27"/>
                  </a:cubicBezTo>
                  <a:cubicBezTo>
                    <a:pt x="12" y="29"/>
                    <a:pt x="15" y="30"/>
                    <a:pt x="18" y="31"/>
                  </a:cubicBezTo>
                  <a:lnTo>
                    <a:pt x="18" y="10"/>
                  </a:lnTo>
                  <a:close/>
                  <a:moveTo>
                    <a:pt x="22" y="63"/>
                  </a:moveTo>
                  <a:cubicBezTo>
                    <a:pt x="25" y="62"/>
                    <a:pt x="28" y="61"/>
                    <a:pt x="30" y="59"/>
                  </a:cubicBezTo>
                  <a:cubicBezTo>
                    <a:pt x="32" y="57"/>
                    <a:pt x="33" y="54"/>
                    <a:pt x="33" y="51"/>
                  </a:cubicBezTo>
                  <a:cubicBezTo>
                    <a:pt x="33" y="48"/>
                    <a:pt x="32" y="46"/>
                    <a:pt x="31" y="44"/>
                  </a:cubicBezTo>
                  <a:cubicBezTo>
                    <a:pt x="29" y="42"/>
                    <a:pt x="26" y="41"/>
                    <a:pt x="22" y="40"/>
                  </a:cubicBezTo>
                  <a:lnTo>
                    <a:pt x="22" y="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07851" y="3229898"/>
            <a:ext cx="1993650" cy="2001563"/>
            <a:chOff x="4958468" y="3328177"/>
            <a:chExt cx="2986020" cy="2997870"/>
          </a:xfrm>
        </p:grpSpPr>
        <p:sp>
          <p:nvSpPr>
            <p:cNvPr id="6" name="Freeform 491"/>
            <p:cNvSpPr>
              <a:spLocks noEditPoints="1"/>
            </p:cNvSpPr>
            <p:nvPr/>
          </p:nvSpPr>
          <p:spPr bwMode="auto">
            <a:xfrm>
              <a:off x="4958468" y="3328177"/>
              <a:ext cx="2986020" cy="2997870"/>
            </a:xfrm>
            <a:custGeom>
              <a:avLst/>
              <a:gdLst>
                <a:gd name="T0" fmla="*/ 1407 w 1705"/>
                <a:gd name="T1" fmla="*/ 204 h 1712"/>
                <a:gd name="T2" fmla="*/ 1345 w 1705"/>
                <a:gd name="T3" fmla="*/ 201 h 1712"/>
                <a:gd name="T4" fmla="*/ 1229 w 1705"/>
                <a:gd name="T5" fmla="*/ 290 h 1712"/>
                <a:gd name="T6" fmla="*/ 1107 w 1705"/>
                <a:gd name="T7" fmla="*/ 310 h 1712"/>
                <a:gd name="T8" fmla="*/ 1012 w 1705"/>
                <a:gd name="T9" fmla="*/ 230 h 1712"/>
                <a:gd name="T10" fmla="*/ 986 w 1705"/>
                <a:gd name="T11" fmla="*/ 40 h 1712"/>
                <a:gd name="T12" fmla="*/ 946 w 1705"/>
                <a:gd name="T13" fmla="*/ 0 h 1712"/>
                <a:gd name="T14" fmla="*/ 777 w 1705"/>
                <a:gd name="T15" fmla="*/ 0 h 1712"/>
                <a:gd name="T16" fmla="*/ 728 w 1705"/>
                <a:gd name="T17" fmla="*/ 54 h 1712"/>
                <a:gd name="T18" fmla="*/ 702 w 1705"/>
                <a:gd name="T19" fmla="*/ 227 h 1712"/>
                <a:gd name="T20" fmla="*/ 628 w 1705"/>
                <a:gd name="T21" fmla="*/ 299 h 1712"/>
                <a:gd name="T22" fmla="*/ 537 w 1705"/>
                <a:gd name="T23" fmla="*/ 313 h 1712"/>
                <a:gd name="T24" fmla="*/ 365 w 1705"/>
                <a:gd name="T25" fmla="*/ 184 h 1712"/>
                <a:gd name="T26" fmla="*/ 312 w 1705"/>
                <a:gd name="T27" fmla="*/ 187 h 1712"/>
                <a:gd name="T28" fmla="*/ 193 w 1705"/>
                <a:gd name="T29" fmla="*/ 307 h 1712"/>
                <a:gd name="T30" fmla="*/ 193 w 1705"/>
                <a:gd name="T31" fmla="*/ 367 h 1712"/>
                <a:gd name="T32" fmla="*/ 314 w 1705"/>
                <a:gd name="T33" fmla="*/ 525 h 1712"/>
                <a:gd name="T34" fmla="*/ 304 w 1705"/>
                <a:gd name="T35" fmla="*/ 607 h 1712"/>
                <a:gd name="T36" fmla="*/ 241 w 1705"/>
                <a:gd name="T37" fmla="*/ 696 h 1712"/>
                <a:gd name="T38" fmla="*/ 46 w 1705"/>
                <a:gd name="T39" fmla="*/ 720 h 1712"/>
                <a:gd name="T40" fmla="*/ 4 w 1705"/>
                <a:gd name="T41" fmla="*/ 755 h 1712"/>
                <a:gd name="T42" fmla="*/ 0 w 1705"/>
                <a:gd name="T43" fmla="*/ 936 h 1712"/>
                <a:gd name="T44" fmla="*/ 51 w 1705"/>
                <a:gd name="T45" fmla="*/ 986 h 1712"/>
                <a:gd name="T46" fmla="*/ 217 w 1705"/>
                <a:gd name="T47" fmla="*/ 1012 h 1712"/>
                <a:gd name="T48" fmla="*/ 298 w 1705"/>
                <a:gd name="T49" fmla="*/ 1089 h 1712"/>
                <a:gd name="T50" fmla="*/ 300 w 1705"/>
                <a:gd name="T51" fmla="*/ 1189 h 1712"/>
                <a:gd name="T52" fmla="*/ 190 w 1705"/>
                <a:gd name="T53" fmla="*/ 1322 h 1712"/>
                <a:gd name="T54" fmla="*/ 194 w 1705"/>
                <a:gd name="T55" fmla="*/ 1407 h 1712"/>
                <a:gd name="T56" fmla="*/ 297 w 1705"/>
                <a:gd name="T57" fmla="*/ 1514 h 1712"/>
                <a:gd name="T58" fmla="*/ 372 w 1705"/>
                <a:gd name="T59" fmla="*/ 1515 h 1712"/>
                <a:gd name="T60" fmla="*/ 505 w 1705"/>
                <a:gd name="T61" fmla="*/ 1417 h 1712"/>
                <a:gd name="T62" fmla="*/ 623 w 1705"/>
                <a:gd name="T63" fmla="*/ 1421 h 1712"/>
                <a:gd name="T64" fmla="*/ 693 w 1705"/>
                <a:gd name="T65" fmla="*/ 1490 h 1712"/>
                <a:gd name="T66" fmla="*/ 716 w 1705"/>
                <a:gd name="T67" fmla="*/ 1655 h 1712"/>
                <a:gd name="T68" fmla="*/ 771 w 1705"/>
                <a:gd name="T69" fmla="*/ 1712 h 1712"/>
                <a:gd name="T70" fmla="*/ 922 w 1705"/>
                <a:gd name="T71" fmla="*/ 1712 h 1712"/>
                <a:gd name="T72" fmla="*/ 980 w 1705"/>
                <a:gd name="T73" fmla="*/ 1663 h 1712"/>
                <a:gd name="T74" fmla="*/ 1007 w 1705"/>
                <a:gd name="T75" fmla="*/ 1486 h 1712"/>
                <a:gd name="T76" fmla="*/ 1103 w 1705"/>
                <a:gd name="T77" fmla="*/ 1408 h 1712"/>
                <a:gd name="T78" fmla="*/ 1194 w 1705"/>
                <a:gd name="T79" fmla="*/ 1422 h 1712"/>
                <a:gd name="T80" fmla="*/ 1324 w 1705"/>
                <a:gd name="T81" fmla="*/ 1523 h 1712"/>
                <a:gd name="T82" fmla="*/ 1393 w 1705"/>
                <a:gd name="T83" fmla="*/ 1521 h 1712"/>
                <a:gd name="T84" fmla="*/ 1505 w 1705"/>
                <a:gd name="T85" fmla="*/ 1410 h 1712"/>
                <a:gd name="T86" fmla="*/ 1516 w 1705"/>
                <a:gd name="T87" fmla="*/ 1341 h 1712"/>
                <a:gd name="T88" fmla="*/ 1406 w 1705"/>
                <a:gd name="T89" fmla="*/ 1195 h 1712"/>
                <a:gd name="T90" fmla="*/ 1414 w 1705"/>
                <a:gd name="T91" fmla="*/ 1085 h 1712"/>
                <a:gd name="T92" fmla="*/ 1501 w 1705"/>
                <a:gd name="T93" fmla="*/ 1012 h 1712"/>
                <a:gd name="T94" fmla="*/ 1649 w 1705"/>
                <a:gd name="T95" fmla="*/ 995 h 1712"/>
                <a:gd name="T96" fmla="*/ 1701 w 1705"/>
                <a:gd name="T97" fmla="*/ 954 h 1712"/>
                <a:gd name="T98" fmla="*/ 1705 w 1705"/>
                <a:gd name="T99" fmla="*/ 778 h 1712"/>
                <a:gd name="T100" fmla="*/ 1662 w 1705"/>
                <a:gd name="T101" fmla="*/ 732 h 1712"/>
                <a:gd name="T102" fmla="*/ 1455 w 1705"/>
                <a:gd name="T103" fmla="*/ 692 h 1712"/>
                <a:gd name="T104" fmla="*/ 1404 w 1705"/>
                <a:gd name="T105" fmla="*/ 608 h 1712"/>
                <a:gd name="T106" fmla="*/ 1412 w 1705"/>
                <a:gd name="T107" fmla="*/ 517 h 1712"/>
                <a:gd name="T108" fmla="*/ 1504 w 1705"/>
                <a:gd name="T109" fmla="*/ 396 h 1712"/>
                <a:gd name="T110" fmla="*/ 1521 w 1705"/>
                <a:gd name="T111" fmla="*/ 332 h 1712"/>
                <a:gd name="T112" fmla="*/ 1407 w 1705"/>
                <a:gd name="T113" fmla="*/ 204 h 1712"/>
                <a:gd name="T114" fmla="*/ 996 w 1705"/>
                <a:gd name="T115" fmla="*/ 1003 h 1712"/>
                <a:gd name="T116" fmla="*/ 703 w 1705"/>
                <a:gd name="T117" fmla="*/ 1002 h 1712"/>
                <a:gd name="T118" fmla="*/ 705 w 1705"/>
                <a:gd name="T119" fmla="*/ 710 h 1712"/>
                <a:gd name="T120" fmla="*/ 997 w 1705"/>
                <a:gd name="T121" fmla="*/ 711 h 1712"/>
                <a:gd name="T122" fmla="*/ 996 w 1705"/>
                <a:gd name="T123" fmla="*/ 1003 h 1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05" h="1712">
                  <a:moveTo>
                    <a:pt x="1407" y="204"/>
                  </a:moveTo>
                  <a:cubicBezTo>
                    <a:pt x="1376" y="174"/>
                    <a:pt x="1345" y="201"/>
                    <a:pt x="1345" y="201"/>
                  </a:cubicBezTo>
                  <a:cubicBezTo>
                    <a:pt x="1345" y="201"/>
                    <a:pt x="1289" y="241"/>
                    <a:pt x="1229" y="290"/>
                  </a:cubicBezTo>
                  <a:cubicBezTo>
                    <a:pt x="1169" y="338"/>
                    <a:pt x="1107" y="310"/>
                    <a:pt x="1107" y="310"/>
                  </a:cubicBezTo>
                  <a:cubicBezTo>
                    <a:pt x="1015" y="289"/>
                    <a:pt x="1012" y="230"/>
                    <a:pt x="1012" y="230"/>
                  </a:cubicBezTo>
                  <a:cubicBezTo>
                    <a:pt x="986" y="40"/>
                    <a:pt x="986" y="40"/>
                    <a:pt x="986" y="40"/>
                  </a:cubicBezTo>
                  <a:cubicBezTo>
                    <a:pt x="980" y="1"/>
                    <a:pt x="946" y="0"/>
                    <a:pt x="946" y="0"/>
                  </a:cubicBezTo>
                  <a:cubicBezTo>
                    <a:pt x="777" y="0"/>
                    <a:pt x="777" y="0"/>
                    <a:pt x="777" y="0"/>
                  </a:cubicBezTo>
                  <a:cubicBezTo>
                    <a:pt x="730" y="2"/>
                    <a:pt x="728" y="54"/>
                    <a:pt x="728" y="54"/>
                  </a:cubicBezTo>
                  <a:cubicBezTo>
                    <a:pt x="702" y="227"/>
                    <a:pt x="702" y="227"/>
                    <a:pt x="702" y="227"/>
                  </a:cubicBezTo>
                  <a:cubicBezTo>
                    <a:pt x="696" y="258"/>
                    <a:pt x="628" y="299"/>
                    <a:pt x="628" y="299"/>
                  </a:cubicBezTo>
                  <a:cubicBezTo>
                    <a:pt x="589" y="322"/>
                    <a:pt x="537" y="313"/>
                    <a:pt x="537" y="313"/>
                  </a:cubicBezTo>
                  <a:cubicBezTo>
                    <a:pt x="365" y="184"/>
                    <a:pt x="365" y="184"/>
                    <a:pt x="365" y="184"/>
                  </a:cubicBezTo>
                  <a:cubicBezTo>
                    <a:pt x="342" y="166"/>
                    <a:pt x="312" y="187"/>
                    <a:pt x="312" y="187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65" y="336"/>
                    <a:pt x="193" y="367"/>
                    <a:pt x="193" y="367"/>
                  </a:cubicBezTo>
                  <a:cubicBezTo>
                    <a:pt x="199" y="374"/>
                    <a:pt x="314" y="525"/>
                    <a:pt x="314" y="525"/>
                  </a:cubicBezTo>
                  <a:cubicBezTo>
                    <a:pt x="322" y="545"/>
                    <a:pt x="304" y="607"/>
                    <a:pt x="304" y="607"/>
                  </a:cubicBezTo>
                  <a:cubicBezTo>
                    <a:pt x="292" y="669"/>
                    <a:pt x="241" y="696"/>
                    <a:pt x="241" y="696"/>
                  </a:cubicBezTo>
                  <a:cubicBezTo>
                    <a:pt x="46" y="720"/>
                    <a:pt x="46" y="720"/>
                    <a:pt x="46" y="720"/>
                  </a:cubicBezTo>
                  <a:cubicBezTo>
                    <a:pt x="16" y="720"/>
                    <a:pt x="4" y="755"/>
                    <a:pt x="4" y="755"/>
                  </a:cubicBezTo>
                  <a:cubicBezTo>
                    <a:pt x="0" y="936"/>
                    <a:pt x="0" y="936"/>
                    <a:pt x="0" y="936"/>
                  </a:cubicBezTo>
                  <a:cubicBezTo>
                    <a:pt x="2" y="977"/>
                    <a:pt x="51" y="986"/>
                    <a:pt x="51" y="986"/>
                  </a:cubicBezTo>
                  <a:cubicBezTo>
                    <a:pt x="217" y="1012"/>
                    <a:pt x="217" y="1012"/>
                    <a:pt x="217" y="1012"/>
                  </a:cubicBezTo>
                  <a:cubicBezTo>
                    <a:pt x="268" y="1014"/>
                    <a:pt x="298" y="1089"/>
                    <a:pt x="298" y="1089"/>
                  </a:cubicBezTo>
                  <a:cubicBezTo>
                    <a:pt x="321" y="1136"/>
                    <a:pt x="300" y="1189"/>
                    <a:pt x="300" y="1189"/>
                  </a:cubicBezTo>
                  <a:cubicBezTo>
                    <a:pt x="190" y="1322"/>
                    <a:pt x="190" y="1322"/>
                    <a:pt x="190" y="1322"/>
                  </a:cubicBezTo>
                  <a:cubicBezTo>
                    <a:pt x="152" y="1368"/>
                    <a:pt x="194" y="1407"/>
                    <a:pt x="194" y="1407"/>
                  </a:cubicBezTo>
                  <a:cubicBezTo>
                    <a:pt x="297" y="1514"/>
                    <a:pt x="297" y="1514"/>
                    <a:pt x="297" y="1514"/>
                  </a:cubicBezTo>
                  <a:cubicBezTo>
                    <a:pt x="335" y="1550"/>
                    <a:pt x="372" y="1515"/>
                    <a:pt x="372" y="1515"/>
                  </a:cubicBezTo>
                  <a:cubicBezTo>
                    <a:pt x="505" y="1417"/>
                    <a:pt x="505" y="1417"/>
                    <a:pt x="505" y="1417"/>
                  </a:cubicBezTo>
                  <a:cubicBezTo>
                    <a:pt x="551" y="1380"/>
                    <a:pt x="623" y="1421"/>
                    <a:pt x="623" y="1421"/>
                  </a:cubicBezTo>
                  <a:cubicBezTo>
                    <a:pt x="691" y="1446"/>
                    <a:pt x="693" y="1490"/>
                    <a:pt x="693" y="1490"/>
                  </a:cubicBezTo>
                  <a:cubicBezTo>
                    <a:pt x="716" y="1655"/>
                    <a:pt x="716" y="1655"/>
                    <a:pt x="716" y="1655"/>
                  </a:cubicBezTo>
                  <a:cubicBezTo>
                    <a:pt x="718" y="1709"/>
                    <a:pt x="771" y="1712"/>
                    <a:pt x="771" y="1712"/>
                  </a:cubicBezTo>
                  <a:cubicBezTo>
                    <a:pt x="922" y="1712"/>
                    <a:pt x="922" y="1712"/>
                    <a:pt x="922" y="1712"/>
                  </a:cubicBezTo>
                  <a:cubicBezTo>
                    <a:pt x="981" y="1703"/>
                    <a:pt x="980" y="1663"/>
                    <a:pt x="980" y="1663"/>
                  </a:cubicBezTo>
                  <a:cubicBezTo>
                    <a:pt x="1007" y="1486"/>
                    <a:pt x="1007" y="1486"/>
                    <a:pt x="1007" y="1486"/>
                  </a:cubicBezTo>
                  <a:cubicBezTo>
                    <a:pt x="1016" y="1422"/>
                    <a:pt x="1103" y="1408"/>
                    <a:pt x="1103" y="1408"/>
                  </a:cubicBezTo>
                  <a:cubicBezTo>
                    <a:pt x="1163" y="1387"/>
                    <a:pt x="1194" y="1422"/>
                    <a:pt x="1194" y="1422"/>
                  </a:cubicBezTo>
                  <a:cubicBezTo>
                    <a:pt x="1324" y="1523"/>
                    <a:pt x="1324" y="1523"/>
                    <a:pt x="1324" y="1523"/>
                  </a:cubicBezTo>
                  <a:cubicBezTo>
                    <a:pt x="1353" y="1549"/>
                    <a:pt x="1393" y="1521"/>
                    <a:pt x="1393" y="1521"/>
                  </a:cubicBezTo>
                  <a:cubicBezTo>
                    <a:pt x="1505" y="1410"/>
                    <a:pt x="1505" y="1410"/>
                    <a:pt x="1505" y="1410"/>
                  </a:cubicBezTo>
                  <a:cubicBezTo>
                    <a:pt x="1546" y="1372"/>
                    <a:pt x="1516" y="1341"/>
                    <a:pt x="1516" y="1341"/>
                  </a:cubicBezTo>
                  <a:cubicBezTo>
                    <a:pt x="1406" y="1195"/>
                    <a:pt x="1406" y="1195"/>
                    <a:pt x="1406" y="1195"/>
                  </a:cubicBezTo>
                  <a:cubicBezTo>
                    <a:pt x="1378" y="1154"/>
                    <a:pt x="1414" y="1085"/>
                    <a:pt x="1414" y="1085"/>
                  </a:cubicBezTo>
                  <a:cubicBezTo>
                    <a:pt x="1439" y="1013"/>
                    <a:pt x="1501" y="1012"/>
                    <a:pt x="1501" y="1012"/>
                  </a:cubicBezTo>
                  <a:cubicBezTo>
                    <a:pt x="1649" y="995"/>
                    <a:pt x="1649" y="995"/>
                    <a:pt x="1649" y="995"/>
                  </a:cubicBezTo>
                  <a:cubicBezTo>
                    <a:pt x="1688" y="998"/>
                    <a:pt x="1701" y="954"/>
                    <a:pt x="1701" y="954"/>
                  </a:cubicBezTo>
                  <a:cubicBezTo>
                    <a:pt x="1705" y="778"/>
                    <a:pt x="1705" y="778"/>
                    <a:pt x="1705" y="778"/>
                  </a:cubicBezTo>
                  <a:cubicBezTo>
                    <a:pt x="1700" y="733"/>
                    <a:pt x="1662" y="732"/>
                    <a:pt x="1662" y="732"/>
                  </a:cubicBezTo>
                  <a:cubicBezTo>
                    <a:pt x="1455" y="692"/>
                    <a:pt x="1455" y="692"/>
                    <a:pt x="1455" y="692"/>
                  </a:cubicBezTo>
                  <a:cubicBezTo>
                    <a:pt x="1420" y="683"/>
                    <a:pt x="1404" y="608"/>
                    <a:pt x="1404" y="608"/>
                  </a:cubicBezTo>
                  <a:cubicBezTo>
                    <a:pt x="1384" y="551"/>
                    <a:pt x="1412" y="517"/>
                    <a:pt x="1412" y="517"/>
                  </a:cubicBezTo>
                  <a:cubicBezTo>
                    <a:pt x="1504" y="396"/>
                    <a:pt x="1504" y="396"/>
                    <a:pt x="1504" y="396"/>
                  </a:cubicBezTo>
                  <a:cubicBezTo>
                    <a:pt x="1544" y="354"/>
                    <a:pt x="1521" y="332"/>
                    <a:pt x="1521" y="332"/>
                  </a:cubicBezTo>
                  <a:cubicBezTo>
                    <a:pt x="1521" y="332"/>
                    <a:pt x="1438" y="234"/>
                    <a:pt x="1407" y="204"/>
                  </a:cubicBezTo>
                  <a:close/>
                  <a:moveTo>
                    <a:pt x="996" y="1003"/>
                  </a:moveTo>
                  <a:cubicBezTo>
                    <a:pt x="915" y="1084"/>
                    <a:pt x="784" y="1083"/>
                    <a:pt x="703" y="1002"/>
                  </a:cubicBezTo>
                  <a:cubicBezTo>
                    <a:pt x="623" y="921"/>
                    <a:pt x="624" y="790"/>
                    <a:pt x="705" y="710"/>
                  </a:cubicBezTo>
                  <a:cubicBezTo>
                    <a:pt x="786" y="629"/>
                    <a:pt x="917" y="630"/>
                    <a:pt x="997" y="711"/>
                  </a:cubicBezTo>
                  <a:cubicBezTo>
                    <a:pt x="1077" y="792"/>
                    <a:pt x="1077" y="923"/>
                    <a:pt x="996" y="1003"/>
                  </a:cubicBezTo>
                  <a:close/>
                </a:path>
              </a:pathLst>
            </a:custGeom>
            <a:solidFill>
              <a:srgbClr val="F08392"/>
            </a:solidFill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0" name="Freeform 495"/>
            <p:cNvSpPr/>
            <p:nvPr/>
          </p:nvSpPr>
          <p:spPr bwMode="auto">
            <a:xfrm>
              <a:off x="5791621" y="5558806"/>
              <a:ext cx="124417" cy="14071"/>
            </a:xfrm>
            <a:custGeom>
              <a:avLst/>
              <a:gdLst>
                <a:gd name="T0" fmla="*/ 68 w 71"/>
                <a:gd name="T1" fmla="*/ 0 h 8"/>
                <a:gd name="T2" fmla="*/ 2 w 71"/>
                <a:gd name="T3" fmla="*/ 0 h 8"/>
                <a:gd name="T4" fmla="*/ 0 w 71"/>
                <a:gd name="T5" fmla="*/ 4 h 8"/>
                <a:gd name="T6" fmla="*/ 4 w 71"/>
                <a:gd name="T7" fmla="*/ 7 h 8"/>
                <a:gd name="T8" fmla="*/ 8 w 71"/>
                <a:gd name="T9" fmla="*/ 7 h 8"/>
                <a:gd name="T10" fmla="*/ 8 w 71"/>
                <a:gd name="T11" fmla="*/ 7 h 8"/>
                <a:gd name="T12" fmla="*/ 62 w 71"/>
                <a:gd name="T13" fmla="*/ 7 h 8"/>
                <a:gd name="T14" fmla="*/ 68 w 71"/>
                <a:gd name="T15" fmla="*/ 7 h 8"/>
                <a:gd name="T16" fmla="*/ 71 w 71"/>
                <a:gd name="T17" fmla="*/ 4 h 8"/>
                <a:gd name="T18" fmla="*/ 68 w 71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8">
                  <a:moveTo>
                    <a:pt x="6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0" y="4"/>
                  </a:cubicBezTo>
                  <a:cubicBezTo>
                    <a:pt x="0" y="8"/>
                    <a:pt x="4" y="7"/>
                    <a:pt x="4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71" y="6"/>
                    <a:pt x="71" y="4"/>
                  </a:cubicBezTo>
                  <a:cubicBezTo>
                    <a:pt x="71" y="1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1" name="Freeform 496"/>
            <p:cNvSpPr/>
            <p:nvPr/>
          </p:nvSpPr>
          <p:spPr bwMode="auto">
            <a:xfrm>
              <a:off x="5784956" y="5539550"/>
              <a:ext cx="136267" cy="14071"/>
            </a:xfrm>
            <a:custGeom>
              <a:avLst/>
              <a:gdLst>
                <a:gd name="T0" fmla="*/ 75 w 78"/>
                <a:gd name="T1" fmla="*/ 0 h 8"/>
                <a:gd name="T2" fmla="*/ 3 w 78"/>
                <a:gd name="T3" fmla="*/ 0 h 8"/>
                <a:gd name="T4" fmla="*/ 0 w 78"/>
                <a:gd name="T5" fmla="*/ 4 h 8"/>
                <a:gd name="T6" fmla="*/ 6 w 78"/>
                <a:gd name="T7" fmla="*/ 7 h 8"/>
                <a:gd name="T8" fmla="*/ 72 w 78"/>
                <a:gd name="T9" fmla="*/ 7 h 8"/>
                <a:gd name="T10" fmla="*/ 75 w 78"/>
                <a:gd name="T11" fmla="*/ 7 h 8"/>
                <a:gd name="T12" fmla="*/ 78 w 78"/>
                <a:gd name="T13" fmla="*/ 3 h 8"/>
                <a:gd name="T14" fmla="*/ 75 w 78"/>
                <a:gd name="T1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8">
                  <a:moveTo>
                    <a:pt x="7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0"/>
                    <a:pt x="0" y="4"/>
                  </a:cubicBezTo>
                  <a:cubicBezTo>
                    <a:pt x="0" y="8"/>
                    <a:pt x="6" y="7"/>
                    <a:pt x="6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5" y="7"/>
                    <a:pt x="78" y="7"/>
                    <a:pt x="78" y="3"/>
                  </a:cubicBezTo>
                  <a:cubicBezTo>
                    <a:pt x="78" y="0"/>
                    <a:pt x="75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2" name="Freeform 497"/>
            <p:cNvSpPr/>
            <p:nvPr/>
          </p:nvSpPr>
          <p:spPr bwMode="auto">
            <a:xfrm>
              <a:off x="5784956" y="5501040"/>
              <a:ext cx="136267" cy="12590"/>
            </a:xfrm>
            <a:custGeom>
              <a:avLst/>
              <a:gdLst>
                <a:gd name="T0" fmla="*/ 76 w 78"/>
                <a:gd name="T1" fmla="*/ 0 h 7"/>
                <a:gd name="T2" fmla="*/ 3 w 78"/>
                <a:gd name="T3" fmla="*/ 0 h 7"/>
                <a:gd name="T4" fmla="*/ 0 w 78"/>
                <a:gd name="T5" fmla="*/ 4 h 7"/>
                <a:gd name="T6" fmla="*/ 3 w 78"/>
                <a:gd name="T7" fmla="*/ 7 h 7"/>
                <a:gd name="T8" fmla="*/ 75 w 78"/>
                <a:gd name="T9" fmla="*/ 7 h 7"/>
                <a:gd name="T10" fmla="*/ 78 w 78"/>
                <a:gd name="T11" fmla="*/ 3 h 7"/>
                <a:gd name="T12" fmla="*/ 76 w 78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7">
                  <a:moveTo>
                    <a:pt x="76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1"/>
                    <a:pt x="0" y="4"/>
                  </a:cubicBezTo>
                  <a:cubicBezTo>
                    <a:pt x="0" y="7"/>
                    <a:pt x="3" y="7"/>
                    <a:pt x="3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5" y="7"/>
                    <a:pt x="78" y="7"/>
                    <a:pt x="78" y="3"/>
                  </a:cubicBezTo>
                  <a:cubicBezTo>
                    <a:pt x="78" y="0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3" name="Freeform 498"/>
            <p:cNvSpPr/>
            <p:nvPr/>
          </p:nvSpPr>
          <p:spPr bwMode="auto">
            <a:xfrm>
              <a:off x="5784956" y="5520295"/>
              <a:ext cx="136267" cy="12590"/>
            </a:xfrm>
            <a:custGeom>
              <a:avLst/>
              <a:gdLst>
                <a:gd name="T0" fmla="*/ 76 w 78"/>
                <a:gd name="T1" fmla="*/ 0 h 7"/>
                <a:gd name="T2" fmla="*/ 3 w 78"/>
                <a:gd name="T3" fmla="*/ 0 h 7"/>
                <a:gd name="T4" fmla="*/ 0 w 78"/>
                <a:gd name="T5" fmla="*/ 4 h 7"/>
                <a:gd name="T6" fmla="*/ 3 w 78"/>
                <a:gd name="T7" fmla="*/ 7 h 7"/>
                <a:gd name="T8" fmla="*/ 75 w 78"/>
                <a:gd name="T9" fmla="*/ 7 h 7"/>
                <a:gd name="T10" fmla="*/ 78 w 78"/>
                <a:gd name="T11" fmla="*/ 3 h 7"/>
                <a:gd name="T12" fmla="*/ 76 w 78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7">
                  <a:moveTo>
                    <a:pt x="76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1"/>
                    <a:pt x="0" y="4"/>
                  </a:cubicBezTo>
                  <a:cubicBezTo>
                    <a:pt x="0" y="7"/>
                    <a:pt x="3" y="7"/>
                    <a:pt x="3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5" y="7"/>
                    <a:pt x="78" y="7"/>
                    <a:pt x="78" y="3"/>
                  </a:cubicBezTo>
                  <a:cubicBezTo>
                    <a:pt x="78" y="0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4" name="Freeform 499"/>
            <p:cNvSpPr>
              <a:spLocks noEditPoints="1"/>
            </p:cNvSpPr>
            <p:nvPr/>
          </p:nvSpPr>
          <p:spPr bwMode="auto">
            <a:xfrm>
              <a:off x="5690161" y="5090018"/>
              <a:ext cx="324374" cy="402135"/>
            </a:xfrm>
            <a:custGeom>
              <a:avLst/>
              <a:gdLst>
                <a:gd name="T0" fmla="*/ 94 w 185"/>
                <a:gd name="T1" fmla="*/ 0 h 230"/>
                <a:gd name="T2" fmla="*/ 87 w 185"/>
                <a:gd name="T3" fmla="*/ 0 h 230"/>
                <a:gd name="T4" fmla="*/ 8 w 185"/>
                <a:gd name="T5" fmla="*/ 51 h 230"/>
                <a:gd name="T6" fmla="*/ 0 w 185"/>
                <a:gd name="T7" fmla="*/ 92 h 230"/>
                <a:gd name="T8" fmla="*/ 9 w 185"/>
                <a:gd name="T9" fmla="*/ 133 h 230"/>
                <a:gd name="T10" fmla="*/ 25 w 185"/>
                <a:gd name="T11" fmla="*/ 163 h 230"/>
                <a:gd name="T12" fmla="*/ 40 w 185"/>
                <a:gd name="T13" fmla="*/ 193 h 230"/>
                <a:gd name="T14" fmla="*/ 43 w 185"/>
                <a:gd name="T15" fmla="*/ 213 h 230"/>
                <a:gd name="T16" fmla="*/ 55 w 185"/>
                <a:gd name="T17" fmla="*/ 230 h 230"/>
                <a:gd name="T18" fmla="*/ 134 w 185"/>
                <a:gd name="T19" fmla="*/ 229 h 230"/>
                <a:gd name="T20" fmla="*/ 145 w 185"/>
                <a:gd name="T21" fmla="*/ 193 h 230"/>
                <a:gd name="T22" fmla="*/ 160 w 185"/>
                <a:gd name="T23" fmla="*/ 163 h 230"/>
                <a:gd name="T24" fmla="*/ 185 w 185"/>
                <a:gd name="T25" fmla="*/ 92 h 230"/>
                <a:gd name="T26" fmla="*/ 185 w 185"/>
                <a:gd name="T27" fmla="*/ 89 h 230"/>
                <a:gd name="T28" fmla="*/ 176 w 185"/>
                <a:gd name="T29" fmla="*/ 92 h 230"/>
                <a:gd name="T30" fmla="*/ 152 w 185"/>
                <a:gd name="T31" fmla="*/ 158 h 230"/>
                <a:gd name="T32" fmla="*/ 148 w 185"/>
                <a:gd name="T33" fmla="*/ 164 h 230"/>
                <a:gd name="T34" fmla="*/ 148 w 185"/>
                <a:gd name="T35" fmla="*/ 141 h 230"/>
                <a:gd name="T36" fmla="*/ 141 w 185"/>
                <a:gd name="T37" fmla="*/ 122 h 230"/>
                <a:gd name="T38" fmla="*/ 107 w 185"/>
                <a:gd name="T39" fmla="*/ 101 h 230"/>
                <a:gd name="T40" fmla="*/ 101 w 185"/>
                <a:gd name="T41" fmla="*/ 137 h 230"/>
                <a:gd name="T42" fmla="*/ 97 w 185"/>
                <a:gd name="T43" fmla="*/ 117 h 230"/>
                <a:gd name="T44" fmla="*/ 89 w 185"/>
                <a:gd name="T45" fmla="*/ 126 h 230"/>
                <a:gd name="T46" fmla="*/ 85 w 185"/>
                <a:gd name="T47" fmla="*/ 141 h 230"/>
                <a:gd name="T48" fmla="*/ 80 w 185"/>
                <a:gd name="T49" fmla="*/ 101 h 230"/>
                <a:gd name="T50" fmla="*/ 93 w 185"/>
                <a:gd name="T51" fmla="*/ 113 h 230"/>
                <a:gd name="T52" fmla="*/ 107 w 185"/>
                <a:gd name="T53" fmla="*/ 101 h 230"/>
                <a:gd name="T54" fmla="*/ 110 w 185"/>
                <a:gd name="T55" fmla="*/ 85 h 230"/>
                <a:gd name="T56" fmla="*/ 90 w 185"/>
                <a:gd name="T57" fmla="*/ 44 h 230"/>
                <a:gd name="T58" fmla="*/ 77 w 185"/>
                <a:gd name="T59" fmla="*/ 83 h 230"/>
                <a:gd name="T60" fmla="*/ 80 w 185"/>
                <a:gd name="T61" fmla="*/ 99 h 230"/>
                <a:gd name="T62" fmla="*/ 47 w 185"/>
                <a:gd name="T63" fmla="*/ 119 h 230"/>
                <a:gd name="T64" fmla="*/ 38 w 185"/>
                <a:gd name="T65" fmla="*/ 141 h 230"/>
                <a:gd name="T66" fmla="*/ 36 w 185"/>
                <a:gd name="T67" fmla="*/ 159 h 230"/>
                <a:gd name="T68" fmla="*/ 33 w 185"/>
                <a:gd name="T69" fmla="*/ 159 h 230"/>
                <a:gd name="T70" fmla="*/ 17 w 185"/>
                <a:gd name="T71" fmla="*/ 129 h 230"/>
                <a:gd name="T72" fmla="*/ 9 w 185"/>
                <a:gd name="T73" fmla="*/ 87 h 230"/>
                <a:gd name="T74" fmla="*/ 33 w 185"/>
                <a:gd name="T75" fmla="*/ 33 h 230"/>
                <a:gd name="T76" fmla="*/ 93 w 185"/>
                <a:gd name="T77" fmla="*/ 9 h 230"/>
                <a:gd name="T78" fmla="*/ 176 w 185"/>
                <a:gd name="T79" fmla="*/ 9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5" h="230">
                  <a:moveTo>
                    <a:pt x="158" y="26"/>
                  </a:moveTo>
                  <a:cubicBezTo>
                    <a:pt x="142" y="10"/>
                    <a:pt x="120" y="1"/>
                    <a:pt x="94" y="0"/>
                  </a:cubicBezTo>
                  <a:cubicBezTo>
                    <a:pt x="94" y="0"/>
                    <a:pt x="94" y="0"/>
                    <a:pt x="93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63" y="0"/>
                    <a:pt x="44" y="9"/>
                    <a:pt x="27" y="26"/>
                  </a:cubicBezTo>
                  <a:cubicBezTo>
                    <a:pt x="20" y="33"/>
                    <a:pt x="13" y="40"/>
                    <a:pt x="8" y="51"/>
                  </a:cubicBezTo>
                  <a:cubicBezTo>
                    <a:pt x="3" y="62"/>
                    <a:pt x="0" y="74"/>
                    <a:pt x="0" y="87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" y="109"/>
                    <a:pt x="4" y="122"/>
                    <a:pt x="9" y="133"/>
                  </a:cubicBezTo>
                  <a:cubicBezTo>
                    <a:pt x="13" y="142"/>
                    <a:pt x="18" y="151"/>
                    <a:pt x="23" y="160"/>
                  </a:cubicBezTo>
                  <a:cubicBezTo>
                    <a:pt x="25" y="163"/>
                    <a:pt x="25" y="163"/>
                    <a:pt x="25" y="163"/>
                  </a:cubicBezTo>
                  <a:cubicBezTo>
                    <a:pt x="26" y="165"/>
                    <a:pt x="27" y="167"/>
                    <a:pt x="28" y="169"/>
                  </a:cubicBezTo>
                  <a:cubicBezTo>
                    <a:pt x="33" y="177"/>
                    <a:pt x="37" y="184"/>
                    <a:pt x="40" y="193"/>
                  </a:cubicBezTo>
                  <a:cubicBezTo>
                    <a:pt x="41" y="197"/>
                    <a:pt x="41" y="201"/>
                    <a:pt x="42" y="205"/>
                  </a:cubicBezTo>
                  <a:cubicBezTo>
                    <a:pt x="42" y="208"/>
                    <a:pt x="42" y="210"/>
                    <a:pt x="43" y="213"/>
                  </a:cubicBezTo>
                  <a:cubicBezTo>
                    <a:pt x="44" y="220"/>
                    <a:pt x="49" y="225"/>
                    <a:pt x="52" y="229"/>
                  </a:cubicBezTo>
                  <a:cubicBezTo>
                    <a:pt x="53" y="230"/>
                    <a:pt x="54" y="230"/>
                    <a:pt x="55" y="230"/>
                  </a:cubicBezTo>
                  <a:cubicBezTo>
                    <a:pt x="130" y="230"/>
                    <a:pt x="130" y="230"/>
                    <a:pt x="130" y="230"/>
                  </a:cubicBezTo>
                  <a:cubicBezTo>
                    <a:pt x="132" y="230"/>
                    <a:pt x="133" y="230"/>
                    <a:pt x="134" y="229"/>
                  </a:cubicBezTo>
                  <a:cubicBezTo>
                    <a:pt x="140" y="223"/>
                    <a:pt x="141" y="214"/>
                    <a:pt x="142" y="205"/>
                  </a:cubicBezTo>
                  <a:cubicBezTo>
                    <a:pt x="143" y="201"/>
                    <a:pt x="144" y="197"/>
                    <a:pt x="145" y="193"/>
                  </a:cubicBezTo>
                  <a:cubicBezTo>
                    <a:pt x="148" y="185"/>
                    <a:pt x="152" y="176"/>
                    <a:pt x="156" y="168"/>
                  </a:cubicBezTo>
                  <a:cubicBezTo>
                    <a:pt x="158" y="166"/>
                    <a:pt x="159" y="164"/>
                    <a:pt x="160" y="163"/>
                  </a:cubicBezTo>
                  <a:cubicBezTo>
                    <a:pt x="161" y="160"/>
                    <a:pt x="162" y="157"/>
                    <a:pt x="164" y="155"/>
                  </a:cubicBezTo>
                  <a:cubicBezTo>
                    <a:pt x="173" y="137"/>
                    <a:pt x="184" y="119"/>
                    <a:pt x="185" y="92"/>
                  </a:cubicBezTo>
                  <a:cubicBezTo>
                    <a:pt x="185" y="92"/>
                    <a:pt x="185" y="92"/>
                    <a:pt x="185" y="92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64"/>
                    <a:pt x="175" y="43"/>
                    <a:pt x="158" y="26"/>
                  </a:cubicBezTo>
                  <a:close/>
                  <a:moveTo>
                    <a:pt x="176" y="92"/>
                  </a:moveTo>
                  <a:cubicBezTo>
                    <a:pt x="174" y="116"/>
                    <a:pt x="165" y="133"/>
                    <a:pt x="156" y="150"/>
                  </a:cubicBezTo>
                  <a:cubicBezTo>
                    <a:pt x="154" y="153"/>
                    <a:pt x="153" y="156"/>
                    <a:pt x="152" y="158"/>
                  </a:cubicBezTo>
                  <a:cubicBezTo>
                    <a:pt x="151" y="160"/>
                    <a:pt x="149" y="162"/>
                    <a:pt x="148" y="164"/>
                  </a:cubicBezTo>
                  <a:cubicBezTo>
                    <a:pt x="148" y="164"/>
                    <a:pt x="148" y="164"/>
                    <a:pt x="148" y="164"/>
                  </a:cubicBezTo>
                  <a:cubicBezTo>
                    <a:pt x="148" y="161"/>
                    <a:pt x="148" y="159"/>
                    <a:pt x="149" y="154"/>
                  </a:cubicBezTo>
                  <a:cubicBezTo>
                    <a:pt x="150" y="148"/>
                    <a:pt x="148" y="144"/>
                    <a:pt x="148" y="141"/>
                  </a:cubicBezTo>
                  <a:cubicBezTo>
                    <a:pt x="147" y="137"/>
                    <a:pt x="145" y="129"/>
                    <a:pt x="145" y="129"/>
                  </a:cubicBezTo>
                  <a:cubicBezTo>
                    <a:pt x="145" y="120"/>
                    <a:pt x="141" y="122"/>
                    <a:pt x="141" y="122"/>
                  </a:cubicBezTo>
                  <a:cubicBezTo>
                    <a:pt x="139" y="118"/>
                    <a:pt x="117" y="110"/>
                    <a:pt x="117" y="110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9" y="103"/>
                    <a:pt x="109" y="103"/>
                    <a:pt x="109" y="103"/>
                  </a:cubicBezTo>
                  <a:cubicBezTo>
                    <a:pt x="109" y="111"/>
                    <a:pt x="101" y="137"/>
                    <a:pt x="101" y="137"/>
                  </a:cubicBezTo>
                  <a:cubicBezTo>
                    <a:pt x="102" y="134"/>
                    <a:pt x="96" y="124"/>
                    <a:pt x="96" y="124"/>
                  </a:cubicBezTo>
                  <a:cubicBezTo>
                    <a:pt x="95" y="123"/>
                    <a:pt x="97" y="117"/>
                    <a:pt x="97" y="117"/>
                  </a:cubicBezTo>
                  <a:cubicBezTo>
                    <a:pt x="90" y="109"/>
                    <a:pt x="86" y="118"/>
                    <a:pt x="86" y="118"/>
                  </a:cubicBezTo>
                  <a:cubicBezTo>
                    <a:pt x="85" y="120"/>
                    <a:pt x="89" y="126"/>
                    <a:pt x="89" y="126"/>
                  </a:cubicBezTo>
                  <a:cubicBezTo>
                    <a:pt x="88" y="127"/>
                    <a:pt x="88" y="133"/>
                    <a:pt x="88" y="133"/>
                  </a:cubicBezTo>
                  <a:cubicBezTo>
                    <a:pt x="87" y="135"/>
                    <a:pt x="85" y="141"/>
                    <a:pt x="85" y="141"/>
                  </a:cubicBezTo>
                  <a:cubicBezTo>
                    <a:pt x="80" y="128"/>
                    <a:pt x="78" y="103"/>
                    <a:pt x="78" y="103"/>
                  </a:cubicBezTo>
                  <a:cubicBezTo>
                    <a:pt x="77" y="102"/>
                    <a:pt x="80" y="101"/>
                    <a:pt x="80" y="101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4" y="108"/>
                    <a:pt x="93" y="113"/>
                    <a:pt x="93" y="113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8" y="104"/>
                    <a:pt x="107" y="101"/>
                    <a:pt x="107" y="101"/>
                  </a:cubicBezTo>
                  <a:cubicBezTo>
                    <a:pt x="106" y="100"/>
                    <a:pt x="106" y="94"/>
                    <a:pt x="106" y="94"/>
                  </a:cubicBezTo>
                  <a:cubicBezTo>
                    <a:pt x="107" y="93"/>
                    <a:pt x="110" y="85"/>
                    <a:pt x="110" y="85"/>
                  </a:cubicBezTo>
                  <a:cubicBezTo>
                    <a:pt x="114" y="80"/>
                    <a:pt x="113" y="71"/>
                    <a:pt x="113" y="71"/>
                  </a:cubicBezTo>
                  <a:cubicBezTo>
                    <a:pt x="119" y="41"/>
                    <a:pt x="90" y="44"/>
                    <a:pt x="90" y="44"/>
                  </a:cubicBezTo>
                  <a:cubicBezTo>
                    <a:pt x="69" y="46"/>
                    <a:pt x="75" y="72"/>
                    <a:pt x="75" y="72"/>
                  </a:cubicBezTo>
                  <a:cubicBezTo>
                    <a:pt x="72" y="73"/>
                    <a:pt x="77" y="83"/>
                    <a:pt x="77" y="83"/>
                  </a:cubicBezTo>
                  <a:cubicBezTo>
                    <a:pt x="76" y="84"/>
                    <a:pt x="79" y="91"/>
                    <a:pt x="79" y="91"/>
                  </a:cubicBezTo>
                  <a:cubicBezTo>
                    <a:pt x="80" y="99"/>
                    <a:pt x="80" y="99"/>
                    <a:pt x="80" y="99"/>
                  </a:cubicBezTo>
                  <a:cubicBezTo>
                    <a:pt x="78" y="100"/>
                    <a:pt x="71" y="109"/>
                    <a:pt x="71" y="109"/>
                  </a:cubicBezTo>
                  <a:cubicBezTo>
                    <a:pt x="59" y="109"/>
                    <a:pt x="47" y="119"/>
                    <a:pt x="47" y="119"/>
                  </a:cubicBezTo>
                  <a:cubicBezTo>
                    <a:pt x="40" y="118"/>
                    <a:pt x="41" y="123"/>
                    <a:pt x="41" y="129"/>
                  </a:cubicBezTo>
                  <a:cubicBezTo>
                    <a:pt x="41" y="134"/>
                    <a:pt x="41" y="133"/>
                    <a:pt x="38" y="141"/>
                  </a:cubicBezTo>
                  <a:cubicBezTo>
                    <a:pt x="35" y="148"/>
                    <a:pt x="39" y="144"/>
                    <a:pt x="37" y="148"/>
                  </a:cubicBezTo>
                  <a:cubicBezTo>
                    <a:pt x="36" y="151"/>
                    <a:pt x="36" y="154"/>
                    <a:pt x="36" y="159"/>
                  </a:cubicBezTo>
                  <a:cubicBezTo>
                    <a:pt x="36" y="160"/>
                    <a:pt x="36" y="162"/>
                    <a:pt x="36" y="163"/>
                  </a:cubicBezTo>
                  <a:cubicBezTo>
                    <a:pt x="35" y="162"/>
                    <a:pt x="34" y="160"/>
                    <a:pt x="33" y="159"/>
                  </a:cubicBezTo>
                  <a:cubicBezTo>
                    <a:pt x="31" y="155"/>
                    <a:pt x="31" y="155"/>
                    <a:pt x="31" y="155"/>
                  </a:cubicBezTo>
                  <a:cubicBezTo>
                    <a:pt x="26" y="147"/>
                    <a:pt x="21" y="138"/>
                    <a:pt x="17" y="129"/>
                  </a:cubicBezTo>
                  <a:cubicBezTo>
                    <a:pt x="12" y="119"/>
                    <a:pt x="10" y="108"/>
                    <a:pt x="9" y="92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10" y="75"/>
                    <a:pt x="12" y="65"/>
                    <a:pt x="17" y="55"/>
                  </a:cubicBezTo>
                  <a:cubicBezTo>
                    <a:pt x="21" y="46"/>
                    <a:pt x="27" y="39"/>
                    <a:pt x="33" y="33"/>
                  </a:cubicBezTo>
                  <a:cubicBezTo>
                    <a:pt x="48" y="17"/>
                    <a:pt x="66" y="10"/>
                    <a:pt x="87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117" y="10"/>
                    <a:pt x="137" y="18"/>
                    <a:pt x="151" y="32"/>
                  </a:cubicBezTo>
                  <a:cubicBezTo>
                    <a:pt x="167" y="48"/>
                    <a:pt x="175" y="67"/>
                    <a:pt x="176" y="90"/>
                  </a:cubicBezTo>
                  <a:lnTo>
                    <a:pt x="176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5" name="Freeform 500"/>
            <p:cNvSpPr/>
            <p:nvPr/>
          </p:nvSpPr>
          <p:spPr bwMode="auto">
            <a:xfrm>
              <a:off x="6883236" y="5084093"/>
              <a:ext cx="430277" cy="369550"/>
            </a:xfrm>
            <a:custGeom>
              <a:avLst/>
              <a:gdLst>
                <a:gd name="T0" fmla="*/ 164 w 246"/>
                <a:gd name="T1" fmla="*/ 0 h 211"/>
                <a:gd name="T2" fmla="*/ 81 w 246"/>
                <a:gd name="T3" fmla="*/ 0 h 211"/>
                <a:gd name="T4" fmla="*/ 0 w 246"/>
                <a:gd name="T5" fmla="*/ 68 h 211"/>
                <a:gd name="T6" fmla="*/ 25 w 246"/>
                <a:gd name="T7" fmla="*/ 68 h 211"/>
                <a:gd name="T8" fmla="*/ 84 w 246"/>
                <a:gd name="T9" fmla="*/ 23 h 211"/>
                <a:gd name="T10" fmla="*/ 161 w 246"/>
                <a:gd name="T11" fmla="*/ 23 h 211"/>
                <a:gd name="T12" fmla="*/ 222 w 246"/>
                <a:gd name="T13" fmla="*/ 85 h 211"/>
                <a:gd name="T14" fmla="*/ 161 w 246"/>
                <a:gd name="T15" fmla="*/ 146 h 211"/>
                <a:gd name="T16" fmla="*/ 123 w 246"/>
                <a:gd name="T17" fmla="*/ 146 h 211"/>
                <a:gd name="T18" fmla="*/ 123 w 246"/>
                <a:gd name="T19" fmla="*/ 155 h 211"/>
                <a:gd name="T20" fmla="*/ 123 w 246"/>
                <a:gd name="T21" fmla="*/ 160 h 211"/>
                <a:gd name="T22" fmla="*/ 123 w 246"/>
                <a:gd name="T23" fmla="*/ 168 h 211"/>
                <a:gd name="T24" fmla="*/ 139 w 246"/>
                <a:gd name="T25" fmla="*/ 168 h 211"/>
                <a:gd name="T26" fmla="*/ 189 w 246"/>
                <a:gd name="T27" fmla="*/ 211 h 211"/>
                <a:gd name="T28" fmla="*/ 186 w 246"/>
                <a:gd name="T29" fmla="*/ 165 h 211"/>
                <a:gd name="T30" fmla="*/ 246 w 246"/>
                <a:gd name="T31" fmla="*/ 86 h 211"/>
                <a:gd name="T32" fmla="*/ 246 w 246"/>
                <a:gd name="T33" fmla="*/ 82 h 211"/>
                <a:gd name="T34" fmla="*/ 164 w 246"/>
                <a:gd name="T35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6" h="211">
                  <a:moveTo>
                    <a:pt x="164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41" y="0"/>
                    <a:pt x="7" y="29"/>
                    <a:pt x="0" y="68"/>
                  </a:cubicBezTo>
                  <a:cubicBezTo>
                    <a:pt x="25" y="68"/>
                    <a:pt x="25" y="68"/>
                    <a:pt x="25" y="68"/>
                  </a:cubicBezTo>
                  <a:cubicBezTo>
                    <a:pt x="33" y="42"/>
                    <a:pt x="56" y="23"/>
                    <a:pt x="84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95" y="23"/>
                    <a:pt x="222" y="51"/>
                    <a:pt x="222" y="85"/>
                  </a:cubicBezTo>
                  <a:cubicBezTo>
                    <a:pt x="222" y="119"/>
                    <a:pt x="195" y="146"/>
                    <a:pt x="161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9"/>
                    <a:pt x="123" y="152"/>
                    <a:pt x="123" y="155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2"/>
                    <a:pt x="123" y="165"/>
                    <a:pt x="123" y="168"/>
                  </a:cubicBezTo>
                  <a:cubicBezTo>
                    <a:pt x="139" y="168"/>
                    <a:pt x="139" y="168"/>
                    <a:pt x="139" y="168"/>
                  </a:cubicBezTo>
                  <a:cubicBezTo>
                    <a:pt x="189" y="211"/>
                    <a:pt x="189" y="211"/>
                    <a:pt x="189" y="211"/>
                  </a:cubicBezTo>
                  <a:cubicBezTo>
                    <a:pt x="186" y="165"/>
                    <a:pt x="186" y="165"/>
                    <a:pt x="186" y="165"/>
                  </a:cubicBezTo>
                  <a:cubicBezTo>
                    <a:pt x="220" y="156"/>
                    <a:pt x="246" y="124"/>
                    <a:pt x="246" y="86"/>
                  </a:cubicBezTo>
                  <a:cubicBezTo>
                    <a:pt x="246" y="82"/>
                    <a:pt x="246" y="82"/>
                    <a:pt x="246" y="82"/>
                  </a:cubicBezTo>
                  <a:cubicBezTo>
                    <a:pt x="246" y="37"/>
                    <a:pt x="210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6" name="Freeform 501"/>
            <p:cNvSpPr/>
            <p:nvPr/>
          </p:nvSpPr>
          <p:spPr bwMode="auto">
            <a:xfrm>
              <a:off x="6866944" y="5366255"/>
              <a:ext cx="17774" cy="39991"/>
            </a:xfrm>
            <a:custGeom>
              <a:avLst/>
              <a:gdLst>
                <a:gd name="T0" fmla="*/ 0 w 10"/>
                <a:gd name="T1" fmla="*/ 0 h 23"/>
                <a:gd name="T2" fmla="*/ 0 w 10"/>
                <a:gd name="T3" fmla="*/ 23 h 23"/>
                <a:gd name="T4" fmla="*/ 8 w 10"/>
                <a:gd name="T5" fmla="*/ 19 h 23"/>
                <a:gd name="T6" fmla="*/ 10 w 10"/>
                <a:gd name="T7" fmla="*/ 11 h 23"/>
                <a:gd name="T8" fmla="*/ 8 w 10"/>
                <a:gd name="T9" fmla="*/ 4 h 23"/>
                <a:gd name="T10" fmla="*/ 0 w 10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22"/>
                    <a:pt x="6" y="21"/>
                    <a:pt x="8" y="19"/>
                  </a:cubicBezTo>
                  <a:cubicBezTo>
                    <a:pt x="9" y="17"/>
                    <a:pt x="10" y="14"/>
                    <a:pt x="10" y="11"/>
                  </a:cubicBezTo>
                  <a:cubicBezTo>
                    <a:pt x="10" y="8"/>
                    <a:pt x="10" y="6"/>
                    <a:pt x="8" y="4"/>
                  </a:cubicBezTo>
                  <a:cubicBezTo>
                    <a:pt x="7" y="3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7" name="Freeform 502"/>
            <p:cNvSpPr>
              <a:spLocks noEditPoints="1"/>
            </p:cNvSpPr>
            <p:nvPr/>
          </p:nvSpPr>
          <p:spPr bwMode="auto">
            <a:xfrm>
              <a:off x="6775852" y="5277385"/>
              <a:ext cx="174036" cy="173296"/>
            </a:xfrm>
            <a:custGeom>
              <a:avLst/>
              <a:gdLst>
                <a:gd name="T0" fmla="*/ 50 w 99"/>
                <a:gd name="T1" fmla="*/ 0 h 99"/>
                <a:gd name="T2" fmla="*/ 0 w 99"/>
                <a:gd name="T3" fmla="*/ 49 h 99"/>
                <a:gd name="T4" fmla="*/ 50 w 99"/>
                <a:gd name="T5" fmla="*/ 99 h 99"/>
                <a:gd name="T6" fmla="*/ 99 w 99"/>
                <a:gd name="T7" fmla="*/ 49 h 99"/>
                <a:gd name="T8" fmla="*/ 50 w 99"/>
                <a:gd name="T9" fmla="*/ 0 h 99"/>
                <a:gd name="T10" fmla="*/ 65 w 99"/>
                <a:gd name="T11" fmla="*/ 74 h 99"/>
                <a:gd name="T12" fmla="*/ 52 w 99"/>
                <a:gd name="T13" fmla="*/ 80 h 99"/>
                <a:gd name="T14" fmla="*/ 52 w 99"/>
                <a:gd name="T15" fmla="*/ 87 h 99"/>
                <a:gd name="T16" fmla="*/ 48 w 99"/>
                <a:gd name="T17" fmla="*/ 87 h 99"/>
                <a:gd name="T18" fmla="*/ 48 w 99"/>
                <a:gd name="T19" fmla="*/ 80 h 99"/>
                <a:gd name="T20" fmla="*/ 39 w 99"/>
                <a:gd name="T21" fmla="*/ 77 h 99"/>
                <a:gd name="T22" fmla="*/ 33 w 99"/>
                <a:gd name="T23" fmla="*/ 72 h 99"/>
                <a:gd name="T24" fmla="*/ 30 w 99"/>
                <a:gd name="T25" fmla="*/ 62 h 99"/>
                <a:gd name="T26" fmla="*/ 38 w 99"/>
                <a:gd name="T27" fmla="*/ 60 h 99"/>
                <a:gd name="T28" fmla="*/ 41 w 99"/>
                <a:gd name="T29" fmla="*/ 69 h 99"/>
                <a:gd name="T30" fmla="*/ 48 w 99"/>
                <a:gd name="T31" fmla="*/ 74 h 99"/>
                <a:gd name="T32" fmla="*/ 48 w 99"/>
                <a:gd name="T33" fmla="*/ 50 h 99"/>
                <a:gd name="T34" fmla="*/ 39 w 99"/>
                <a:gd name="T35" fmla="*/ 47 h 99"/>
                <a:gd name="T36" fmla="*/ 33 w 99"/>
                <a:gd name="T37" fmla="*/ 41 h 99"/>
                <a:gd name="T38" fmla="*/ 31 w 99"/>
                <a:gd name="T39" fmla="*/ 33 h 99"/>
                <a:gd name="T40" fmla="*/ 37 w 99"/>
                <a:gd name="T41" fmla="*/ 20 h 99"/>
                <a:gd name="T42" fmla="*/ 48 w 99"/>
                <a:gd name="T43" fmla="*/ 16 h 99"/>
                <a:gd name="T44" fmla="*/ 48 w 99"/>
                <a:gd name="T45" fmla="*/ 13 h 99"/>
                <a:gd name="T46" fmla="*/ 52 w 99"/>
                <a:gd name="T47" fmla="*/ 13 h 99"/>
                <a:gd name="T48" fmla="*/ 52 w 99"/>
                <a:gd name="T49" fmla="*/ 16 h 99"/>
                <a:gd name="T50" fmla="*/ 63 w 99"/>
                <a:gd name="T51" fmla="*/ 20 h 99"/>
                <a:gd name="T52" fmla="*/ 68 w 99"/>
                <a:gd name="T53" fmla="*/ 31 h 99"/>
                <a:gd name="T54" fmla="*/ 61 w 99"/>
                <a:gd name="T55" fmla="*/ 32 h 99"/>
                <a:gd name="T56" fmla="*/ 58 w 99"/>
                <a:gd name="T57" fmla="*/ 26 h 99"/>
                <a:gd name="T58" fmla="*/ 52 w 99"/>
                <a:gd name="T59" fmla="*/ 23 h 99"/>
                <a:gd name="T60" fmla="*/ 52 w 99"/>
                <a:gd name="T61" fmla="*/ 44 h 99"/>
                <a:gd name="T62" fmla="*/ 60 w 99"/>
                <a:gd name="T63" fmla="*/ 46 h 99"/>
                <a:gd name="T64" fmla="*/ 65 w 99"/>
                <a:gd name="T65" fmla="*/ 50 h 99"/>
                <a:gd name="T66" fmla="*/ 69 w 99"/>
                <a:gd name="T67" fmla="*/ 55 h 99"/>
                <a:gd name="T68" fmla="*/ 70 w 99"/>
                <a:gd name="T69" fmla="*/ 61 h 99"/>
                <a:gd name="T70" fmla="*/ 65 w 99"/>
                <a:gd name="T71" fmla="*/ 7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9" h="99">
                  <a:moveTo>
                    <a:pt x="50" y="0"/>
                  </a:moveTo>
                  <a:cubicBezTo>
                    <a:pt x="22" y="0"/>
                    <a:pt x="0" y="22"/>
                    <a:pt x="0" y="49"/>
                  </a:cubicBezTo>
                  <a:cubicBezTo>
                    <a:pt x="0" y="77"/>
                    <a:pt x="22" y="99"/>
                    <a:pt x="50" y="99"/>
                  </a:cubicBezTo>
                  <a:cubicBezTo>
                    <a:pt x="77" y="99"/>
                    <a:pt x="99" y="77"/>
                    <a:pt x="99" y="49"/>
                  </a:cubicBezTo>
                  <a:cubicBezTo>
                    <a:pt x="99" y="22"/>
                    <a:pt x="77" y="0"/>
                    <a:pt x="50" y="0"/>
                  </a:cubicBezTo>
                  <a:close/>
                  <a:moveTo>
                    <a:pt x="65" y="74"/>
                  </a:moveTo>
                  <a:cubicBezTo>
                    <a:pt x="62" y="78"/>
                    <a:pt x="58" y="79"/>
                    <a:pt x="52" y="80"/>
                  </a:cubicBezTo>
                  <a:cubicBezTo>
                    <a:pt x="52" y="87"/>
                    <a:pt x="52" y="87"/>
                    <a:pt x="52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4" y="79"/>
                    <a:pt x="41" y="79"/>
                    <a:pt x="39" y="77"/>
                  </a:cubicBezTo>
                  <a:cubicBezTo>
                    <a:pt x="37" y="76"/>
                    <a:pt x="35" y="74"/>
                    <a:pt x="33" y="72"/>
                  </a:cubicBezTo>
                  <a:cubicBezTo>
                    <a:pt x="31" y="69"/>
                    <a:pt x="30" y="66"/>
                    <a:pt x="30" y="62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8" y="64"/>
                    <a:pt x="39" y="67"/>
                    <a:pt x="41" y="69"/>
                  </a:cubicBezTo>
                  <a:cubicBezTo>
                    <a:pt x="43" y="72"/>
                    <a:pt x="45" y="73"/>
                    <a:pt x="48" y="74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5" y="49"/>
                    <a:pt x="42" y="48"/>
                    <a:pt x="39" y="47"/>
                  </a:cubicBezTo>
                  <a:cubicBezTo>
                    <a:pt x="36" y="45"/>
                    <a:pt x="35" y="43"/>
                    <a:pt x="33" y="41"/>
                  </a:cubicBezTo>
                  <a:cubicBezTo>
                    <a:pt x="32" y="39"/>
                    <a:pt x="31" y="36"/>
                    <a:pt x="31" y="33"/>
                  </a:cubicBezTo>
                  <a:cubicBezTo>
                    <a:pt x="31" y="28"/>
                    <a:pt x="33" y="24"/>
                    <a:pt x="37" y="20"/>
                  </a:cubicBezTo>
                  <a:cubicBezTo>
                    <a:pt x="39" y="18"/>
                    <a:pt x="43" y="17"/>
                    <a:pt x="48" y="16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7" y="17"/>
                    <a:pt x="60" y="18"/>
                    <a:pt x="63" y="20"/>
                  </a:cubicBezTo>
                  <a:cubicBezTo>
                    <a:pt x="66" y="23"/>
                    <a:pt x="68" y="26"/>
                    <a:pt x="68" y="31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0" y="29"/>
                    <a:pt x="59" y="27"/>
                    <a:pt x="58" y="26"/>
                  </a:cubicBezTo>
                  <a:cubicBezTo>
                    <a:pt x="57" y="24"/>
                    <a:pt x="55" y="23"/>
                    <a:pt x="52" y="23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6" y="45"/>
                    <a:pt x="59" y="46"/>
                    <a:pt x="60" y="46"/>
                  </a:cubicBezTo>
                  <a:cubicBezTo>
                    <a:pt x="62" y="47"/>
                    <a:pt x="64" y="48"/>
                    <a:pt x="65" y="50"/>
                  </a:cubicBezTo>
                  <a:cubicBezTo>
                    <a:pt x="67" y="51"/>
                    <a:pt x="68" y="53"/>
                    <a:pt x="69" y="55"/>
                  </a:cubicBezTo>
                  <a:cubicBezTo>
                    <a:pt x="70" y="57"/>
                    <a:pt x="70" y="59"/>
                    <a:pt x="70" y="61"/>
                  </a:cubicBezTo>
                  <a:cubicBezTo>
                    <a:pt x="70" y="67"/>
                    <a:pt x="68" y="71"/>
                    <a:pt x="65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8" name="Freeform 503"/>
            <p:cNvSpPr/>
            <p:nvPr/>
          </p:nvSpPr>
          <p:spPr bwMode="auto">
            <a:xfrm>
              <a:off x="6844726" y="5315895"/>
              <a:ext cx="15552" cy="36288"/>
            </a:xfrm>
            <a:custGeom>
              <a:avLst/>
              <a:gdLst>
                <a:gd name="T0" fmla="*/ 0 w 9"/>
                <a:gd name="T1" fmla="*/ 11 h 21"/>
                <a:gd name="T2" fmla="*/ 2 w 9"/>
                <a:gd name="T3" fmla="*/ 17 h 21"/>
                <a:gd name="T4" fmla="*/ 9 w 9"/>
                <a:gd name="T5" fmla="*/ 21 h 21"/>
                <a:gd name="T6" fmla="*/ 9 w 9"/>
                <a:gd name="T7" fmla="*/ 0 h 21"/>
                <a:gd name="T8" fmla="*/ 2 w 9"/>
                <a:gd name="T9" fmla="*/ 4 h 21"/>
                <a:gd name="T10" fmla="*/ 0 w 9"/>
                <a:gd name="T11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1">
                  <a:moveTo>
                    <a:pt x="0" y="11"/>
                  </a:moveTo>
                  <a:cubicBezTo>
                    <a:pt x="0" y="13"/>
                    <a:pt x="0" y="15"/>
                    <a:pt x="2" y="17"/>
                  </a:cubicBezTo>
                  <a:cubicBezTo>
                    <a:pt x="3" y="19"/>
                    <a:pt x="6" y="20"/>
                    <a:pt x="9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1"/>
                    <a:pt x="4" y="2"/>
                    <a:pt x="2" y="4"/>
                  </a:cubicBezTo>
                  <a:cubicBezTo>
                    <a:pt x="1" y="6"/>
                    <a:pt x="0" y="8"/>
                    <a:pt x="0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19" name="Freeform 504"/>
            <p:cNvSpPr>
              <a:spLocks noEditPoints="1"/>
            </p:cNvSpPr>
            <p:nvPr/>
          </p:nvSpPr>
          <p:spPr bwMode="auto">
            <a:xfrm>
              <a:off x="6649954" y="5215917"/>
              <a:ext cx="432499" cy="369550"/>
            </a:xfrm>
            <a:custGeom>
              <a:avLst/>
              <a:gdLst>
                <a:gd name="T0" fmla="*/ 165 w 247"/>
                <a:gd name="T1" fmla="*/ 0 h 211"/>
                <a:gd name="T2" fmla="*/ 82 w 247"/>
                <a:gd name="T3" fmla="*/ 0 h 211"/>
                <a:gd name="T4" fmla="*/ 0 w 247"/>
                <a:gd name="T5" fmla="*/ 82 h 211"/>
                <a:gd name="T6" fmla="*/ 0 w 247"/>
                <a:gd name="T7" fmla="*/ 86 h 211"/>
                <a:gd name="T8" fmla="*/ 61 w 247"/>
                <a:gd name="T9" fmla="*/ 165 h 211"/>
                <a:gd name="T10" fmla="*/ 58 w 247"/>
                <a:gd name="T11" fmla="*/ 211 h 211"/>
                <a:gd name="T12" fmla="*/ 107 w 247"/>
                <a:gd name="T13" fmla="*/ 168 h 211"/>
                <a:gd name="T14" fmla="*/ 165 w 247"/>
                <a:gd name="T15" fmla="*/ 168 h 211"/>
                <a:gd name="T16" fmla="*/ 247 w 247"/>
                <a:gd name="T17" fmla="*/ 86 h 211"/>
                <a:gd name="T18" fmla="*/ 247 w 247"/>
                <a:gd name="T19" fmla="*/ 82 h 211"/>
                <a:gd name="T20" fmla="*/ 165 w 247"/>
                <a:gd name="T21" fmla="*/ 0 h 211"/>
                <a:gd name="T22" fmla="*/ 122 w 247"/>
                <a:gd name="T23" fmla="*/ 147 h 211"/>
                <a:gd name="T24" fmla="*/ 59 w 247"/>
                <a:gd name="T25" fmla="*/ 84 h 211"/>
                <a:gd name="T26" fmla="*/ 122 w 247"/>
                <a:gd name="T27" fmla="*/ 22 h 211"/>
                <a:gd name="T28" fmla="*/ 184 w 247"/>
                <a:gd name="T29" fmla="*/ 84 h 211"/>
                <a:gd name="T30" fmla="*/ 122 w 247"/>
                <a:gd name="T31" fmla="*/ 14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7" h="211">
                  <a:moveTo>
                    <a:pt x="165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37" y="0"/>
                    <a:pt x="0" y="37"/>
                    <a:pt x="0" y="82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24"/>
                    <a:pt x="26" y="156"/>
                    <a:pt x="61" y="165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65" y="168"/>
                    <a:pt x="165" y="168"/>
                    <a:pt x="165" y="168"/>
                  </a:cubicBezTo>
                  <a:cubicBezTo>
                    <a:pt x="211" y="168"/>
                    <a:pt x="247" y="131"/>
                    <a:pt x="247" y="86"/>
                  </a:cubicBezTo>
                  <a:cubicBezTo>
                    <a:pt x="247" y="82"/>
                    <a:pt x="247" y="82"/>
                    <a:pt x="247" y="82"/>
                  </a:cubicBezTo>
                  <a:cubicBezTo>
                    <a:pt x="247" y="37"/>
                    <a:pt x="211" y="0"/>
                    <a:pt x="165" y="0"/>
                  </a:cubicBezTo>
                  <a:close/>
                  <a:moveTo>
                    <a:pt x="122" y="147"/>
                  </a:moveTo>
                  <a:cubicBezTo>
                    <a:pt x="87" y="147"/>
                    <a:pt x="59" y="119"/>
                    <a:pt x="59" y="84"/>
                  </a:cubicBezTo>
                  <a:cubicBezTo>
                    <a:pt x="59" y="50"/>
                    <a:pt x="87" y="22"/>
                    <a:pt x="122" y="22"/>
                  </a:cubicBezTo>
                  <a:cubicBezTo>
                    <a:pt x="156" y="22"/>
                    <a:pt x="184" y="50"/>
                    <a:pt x="184" y="84"/>
                  </a:cubicBezTo>
                  <a:cubicBezTo>
                    <a:pt x="184" y="119"/>
                    <a:pt x="156" y="147"/>
                    <a:pt x="122" y="1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39" name="Freeform 528"/>
            <p:cNvSpPr/>
            <p:nvPr/>
          </p:nvSpPr>
          <p:spPr bwMode="auto">
            <a:xfrm>
              <a:off x="6725493" y="4091716"/>
              <a:ext cx="94794" cy="94794"/>
            </a:xfrm>
            <a:custGeom>
              <a:avLst/>
              <a:gdLst>
                <a:gd name="T0" fmla="*/ 28 w 54"/>
                <a:gd name="T1" fmla="*/ 53 h 54"/>
                <a:gd name="T2" fmla="*/ 54 w 54"/>
                <a:gd name="T3" fmla="*/ 26 h 54"/>
                <a:gd name="T4" fmla="*/ 26 w 54"/>
                <a:gd name="T5" fmla="*/ 1 h 54"/>
                <a:gd name="T6" fmla="*/ 1 w 54"/>
                <a:gd name="T7" fmla="*/ 28 h 54"/>
                <a:gd name="T8" fmla="*/ 28 w 54"/>
                <a:gd name="T9" fmla="*/ 5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4">
                  <a:moveTo>
                    <a:pt x="28" y="53"/>
                  </a:moveTo>
                  <a:cubicBezTo>
                    <a:pt x="43" y="53"/>
                    <a:pt x="54" y="41"/>
                    <a:pt x="54" y="26"/>
                  </a:cubicBezTo>
                  <a:cubicBezTo>
                    <a:pt x="53" y="12"/>
                    <a:pt x="41" y="0"/>
                    <a:pt x="26" y="1"/>
                  </a:cubicBezTo>
                  <a:cubicBezTo>
                    <a:pt x="12" y="1"/>
                    <a:pt x="0" y="14"/>
                    <a:pt x="1" y="28"/>
                  </a:cubicBezTo>
                  <a:cubicBezTo>
                    <a:pt x="1" y="42"/>
                    <a:pt x="13" y="54"/>
                    <a:pt x="28" y="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0" name="Freeform 529"/>
            <p:cNvSpPr/>
            <p:nvPr/>
          </p:nvSpPr>
          <p:spPr bwMode="auto">
            <a:xfrm>
              <a:off x="6679577" y="4191694"/>
              <a:ext cx="187367" cy="134786"/>
            </a:xfrm>
            <a:custGeom>
              <a:avLst/>
              <a:gdLst>
                <a:gd name="T0" fmla="*/ 82 w 107"/>
                <a:gd name="T1" fmla="*/ 0 h 77"/>
                <a:gd name="T2" fmla="*/ 55 w 107"/>
                <a:gd name="T3" fmla="*/ 31 h 77"/>
                <a:gd name="T4" fmla="*/ 25 w 107"/>
                <a:gd name="T5" fmla="*/ 1 h 77"/>
                <a:gd name="T6" fmla="*/ 1 w 107"/>
                <a:gd name="T7" fmla="*/ 34 h 77"/>
                <a:gd name="T8" fmla="*/ 2 w 107"/>
                <a:gd name="T9" fmla="*/ 77 h 77"/>
                <a:gd name="T10" fmla="*/ 107 w 107"/>
                <a:gd name="T11" fmla="*/ 77 h 77"/>
                <a:gd name="T12" fmla="*/ 105 w 107"/>
                <a:gd name="T13" fmla="*/ 31 h 77"/>
                <a:gd name="T14" fmla="*/ 82 w 107"/>
                <a:gd name="T15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77">
                  <a:moveTo>
                    <a:pt x="82" y="0"/>
                  </a:moveTo>
                  <a:cubicBezTo>
                    <a:pt x="55" y="31"/>
                    <a:pt x="55" y="31"/>
                    <a:pt x="55" y="3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8" y="8"/>
                    <a:pt x="0" y="18"/>
                    <a:pt x="1" y="34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05" y="15"/>
                    <a:pt x="99" y="6"/>
                    <a:pt x="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1" name="Freeform 530"/>
            <p:cNvSpPr/>
            <p:nvPr/>
          </p:nvSpPr>
          <p:spPr bwMode="auto">
            <a:xfrm>
              <a:off x="6895086" y="4095418"/>
              <a:ext cx="139970" cy="136267"/>
            </a:xfrm>
            <a:custGeom>
              <a:avLst/>
              <a:gdLst>
                <a:gd name="T0" fmla="*/ 41 w 80"/>
                <a:gd name="T1" fmla="*/ 78 h 78"/>
                <a:gd name="T2" fmla="*/ 79 w 80"/>
                <a:gd name="T3" fmla="*/ 38 h 78"/>
                <a:gd name="T4" fmla="*/ 38 w 80"/>
                <a:gd name="T5" fmla="*/ 0 h 78"/>
                <a:gd name="T6" fmla="*/ 0 w 80"/>
                <a:gd name="T7" fmla="*/ 40 h 78"/>
                <a:gd name="T8" fmla="*/ 41 w 80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78">
                  <a:moveTo>
                    <a:pt x="41" y="78"/>
                  </a:moveTo>
                  <a:cubicBezTo>
                    <a:pt x="63" y="77"/>
                    <a:pt x="80" y="59"/>
                    <a:pt x="79" y="38"/>
                  </a:cubicBezTo>
                  <a:cubicBezTo>
                    <a:pt x="78" y="16"/>
                    <a:pt x="60" y="0"/>
                    <a:pt x="38" y="0"/>
                  </a:cubicBezTo>
                  <a:cubicBezTo>
                    <a:pt x="17" y="1"/>
                    <a:pt x="0" y="19"/>
                    <a:pt x="0" y="40"/>
                  </a:cubicBezTo>
                  <a:cubicBezTo>
                    <a:pt x="1" y="62"/>
                    <a:pt x="19" y="78"/>
                    <a:pt x="41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2" name="Freeform 531"/>
            <p:cNvSpPr/>
            <p:nvPr/>
          </p:nvSpPr>
          <p:spPr bwMode="auto">
            <a:xfrm>
              <a:off x="6826952" y="4238351"/>
              <a:ext cx="276977" cy="203660"/>
            </a:xfrm>
            <a:custGeom>
              <a:avLst/>
              <a:gdLst>
                <a:gd name="T0" fmla="*/ 121 w 158"/>
                <a:gd name="T1" fmla="*/ 1 h 116"/>
                <a:gd name="T2" fmla="*/ 156 w 158"/>
                <a:gd name="T3" fmla="*/ 47 h 116"/>
                <a:gd name="T4" fmla="*/ 158 w 158"/>
                <a:gd name="T5" fmla="*/ 116 h 116"/>
                <a:gd name="T6" fmla="*/ 3 w 158"/>
                <a:gd name="T7" fmla="*/ 116 h 116"/>
                <a:gd name="T8" fmla="*/ 1 w 158"/>
                <a:gd name="T9" fmla="*/ 52 h 116"/>
                <a:gd name="T10" fmla="*/ 38 w 158"/>
                <a:gd name="T11" fmla="*/ 3 h 116"/>
                <a:gd name="T12" fmla="*/ 57 w 158"/>
                <a:gd name="T13" fmla="*/ 0 h 116"/>
                <a:gd name="T14" fmla="*/ 77 w 158"/>
                <a:gd name="T15" fmla="*/ 22 h 116"/>
                <a:gd name="T16" fmla="*/ 67 w 158"/>
                <a:gd name="T17" fmla="*/ 114 h 116"/>
                <a:gd name="T18" fmla="*/ 101 w 158"/>
                <a:gd name="T19" fmla="*/ 115 h 116"/>
                <a:gd name="T20" fmla="*/ 85 w 158"/>
                <a:gd name="T21" fmla="*/ 22 h 116"/>
                <a:gd name="T22" fmla="*/ 103 w 158"/>
                <a:gd name="T23" fmla="*/ 1 h 116"/>
                <a:gd name="T24" fmla="*/ 121 w 158"/>
                <a:gd name="T25" fmla="*/ 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16">
                  <a:moveTo>
                    <a:pt x="121" y="1"/>
                  </a:moveTo>
                  <a:cubicBezTo>
                    <a:pt x="146" y="11"/>
                    <a:pt x="155" y="24"/>
                    <a:pt x="156" y="47"/>
                  </a:cubicBezTo>
                  <a:cubicBezTo>
                    <a:pt x="158" y="116"/>
                    <a:pt x="158" y="116"/>
                    <a:pt x="158" y="116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28"/>
                    <a:pt x="11" y="13"/>
                    <a:pt x="38" y="3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78" y="20"/>
                    <a:pt x="77" y="22"/>
                  </a:cubicBezTo>
                  <a:cubicBezTo>
                    <a:pt x="76" y="24"/>
                    <a:pt x="67" y="114"/>
                    <a:pt x="67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85" y="22"/>
                    <a:pt x="85" y="22"/>
                    <a:pt x="85" y="22"/>
                  </a:cubicBezTo>
                  <a:cubicBezTo>
                    <a:pt x="103" y="1"/>
                    <a:pt x="103" y="1"/>
                    <a:pt x="103" y="1"/>
                  </a:cubicBezTo>
                  <a:lnTo>
                    <a:pt x="1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3" name="Freeform 532"/>
            <p:cNvSpPr/>
            <p:nvPr/>
          </p:nvSpPr>
          <p:spPr bwMode="auto">
            <a:xfrm>
              <a:off x="7115779" y="4091716"/>
              <a:ext cx="94794" cy="94794"/>
            </a:xfrm>
            <a:custGeom>
              <a:avLst/>
              <a:gdLst>
                <a:gd name="T0" fmla="*/ 28 w 54"/>
                <a:gd name="T1" fmla="*/ 53 h 54"/>
                <a:gd name="T2" fmla="*/ 54 w 54"/>
                <a:gd name="T3" fmla="*/ 26 h 54"/>
                <a:gd name="T4" fmla="*/ 26 w 54"/>
                <a:gd name="T5" fmla="*/ 1 h 54"/>
                <a:gd name="T6" fmla="*/ 0 w 54"/>
                <a:gd name="T7" fmla="*/ 28 h 54"/>
                <a:gd name="T8" fmla="*/ 28 w 54"/>
                <a:gd name="T9" fmla="*/ 5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4">
                  <a:moveTo>
                    <a:pt x="28" y="53"/>
                  </a:moveTo>
                  <a:cubicBezTo>
                    <a:pt x="43" y="53"/>
                    <a:pt x="54" y="41"/>
                    <a:pt x="54" y="26"/>
                  </a:cubicBezTo>
                  <a:cubicBezTo>
                    <a:pt x="53" y="12"/>
                    <a:pt x="41" y="0"/>
                    <a:pt x="26" y="1"/>
                  </a:cubicBezTo>
                  <a:cubicBezTo>
                    <a:pt x="11" y="1"/>
                    <a:pt x="0" y="14"/>
                    <a:pt x="0" y="28"/>
                  </a:cubicBezTo>
                  <a:cubicBezTo>
                    <a:pt x="1" y="42"/>
                    <a:pt x="13" y="54"/>
                    <a:pt x="28" y="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44" name="Freeform 533"/>
            <p:cNvSpPr/>
            <p:nvPr/>
          </p:nvSpPr>
          <p:spPr bwMode="auto">
            <a:xfrm>
              <a:off x="7070603" y="4191694"/>
              <a:ext cx="187367" cy="134786"/>
            </a:xfrm>
            <a:custGeom>
              <a:avLst/>
              <a:gdLst>
                <a:gd name="T0" fmla="*/ 82 w 107"/>
                <a:gd name="T1" fmla="*/ 0 h 77"/>
                <a:gd name="T2" fmla="*/ 54 w 107"/>
                <a:gd name="T3" fmla="*/ 31 h 77"/>
                <a:gd name="T4" fmla="*/ 25 w 107"/>
                <a:gd name="T5" fmla="*/ 1 h 77"/>
                <a:gd name="T6" fmla="*/ 0 w 107"/>
                <a:gd name="T7" fmla="*/ 34 h 77"/>
                <a:gd name="T8" fmla="*/ 2 w 107"/>
                <a:gd name="T9" fmla="*/ 77 h 77"/>
                <a:gd name="T10" fmla="*/ 107 w 107"/>
                <a:gd name="T11" fmla="*/ 77 h 77"/>
                <a:gd name="T12" fmla="*/ 105 w 107"/>
                <a:gd name="T13" fmla="*/ 31 h 77"/>
                <a:gd name="T14" fmla="*/ 82 w 107"/>
                <a:gd name="T15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77">
                  <a:moveTo>
                    <a:pt x="82" y="0"/>
                  </a:moveTo>
                  <a:cubicBezTo>
                    <a:pt x="54" y="31"/>
                    <a:pt x="54" y="31"/>
                    <a:pt x="54" y="3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7" y="8"/>
                    <a:pt x="0" y="18"/>
                    <a:pt x="0" y="34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04" y="15"/>
                    <a:pt x="98" y="6"/>
                    <a:pt x="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50" name="Freeform 539"/>
            <p:cNvSpPr/>
            <p:nvPr/>
          </p:nvSpPr>
          <p:spPr bwMode="auto">
            <a:xfrm>
              <a:off x="5760517" y="4082829"/>
              <a:ext cx="301416" cy="345111"/>
            </a:xfrm>
            <a:custGeom>
              <a:avLst/>
              <a:gdLst>
                <a:gd name="T0" fmla="*/ 162 w 172"/>
                <a:gd name="T1" fmla="*/ 165 h 197"/>
                <a:gd name="T2" fmla="*/ 158 w 172"/>
                <a:gd name="T3" fmla="*/ 165 h 197"/>
                <a:gd name="T4" fmla="*/ 157 w 172"/>
                <a:gd name="T5" fmla="*/ 152 h 197"/>
                <a:gd name="T6" fmla="*/ 137 w 172"/>
                <a:gd name="T7" fmla="*/ 129 h 197"/>
                <a:gd name="T8" fmla="*/ 137 w 172"/>
                <a:gd name="T9" fmla="*/ 57 h 197"/>
                <a:gd name="T10" fmla="*/ 152 w 172"/>
                <a:gd name="T11" fmla="*/ 44 h 197"/>
                <a:gd name="T12" fmla="*/ 161 w 172"/>
                <a:gd name="T13" fmla="*/ 34 h 197"/>
                <a:gd name="T14" fmla="*/ 161 w 172"/>
                <a:gd name="T15" fmla="*/ 24 h 197"/>
                <a:gd name="T16" fmla="*/ 161 w 172"/>
                <a:gd name="T17" fmla="*/ 20 h 197"/>
                <a:gd name="T18" fmla="*/ 161 w 172"/>
                <a:gd name="T19" fmla="*/ 10 h 197"/>
                <a:gd name="T20" fmla="*/ 151 w 172"/>
                <a:gd name="T21" fmla="*/ 0 h 197"/>
                <a:gd name="T22" fmla="*/ 134 w 172"/>
                <a:gd name="T23" fmla="*/ 0 h 197"/>
                <a:gd name="T24" fmla="*/ 125 w 172"/>
                <a:gd name="T25" fmla="*/ 10 h 197"/>
                <a:gd name="T26" fmla="*/ 125 w 172"/>
                <a:gd name="T27" fmla="*/ 14 h 197"/>
                <a:gd name="T28" fmla="*/ 104 w 172"/>
                <a:gd name="T29" fmla="*/ 14 h 197"/>
                <a:gd name="T30" fmla="*/ 104 w 172"/>
                <a:gd name="T31" fmla="*/ 10 h 197"/>
                <a:gd name="T32" fmla="*/ 95 w 172"/>
                <a:gd name="T33" fmla="*/ 0 h 197"/>
                <a:gd name="T34" fmla="*/ 78 w 172"/>
                <a:gd name="T35" fmla="*/ 0 h 197"/>
                <a:gd name="T36" fmla="*/ 68 w 172"/>
                <a:gd name="T37" fmla="*/ 10 h 197"/>
                <a:gd name="T38" fmla="*/ 68 w 172"/>
                <a:gd name="T39" fmla="*/ 14 h 197"/>
                <a:gd name="T40" fmla="*/ 45 w 172"/>
                <a:gd name="T41" fmla="*/ 14 h 197"/>
                <a:gd name="T42" fmla="*/ 45 w 172"/>
                <a:gd name="T43" fmla="*/ 10 h 197"/>
                <a:gd name="T44" fmla="*/ 35 w 172"/>
                <a:gd name="T45" fmla="*/ 0 h 197"/>
                <a:gd name="T46" fmla="*/ 19 w 172"/>
                <a:gd name="T47" fmla="*/ 0 h 197"/>
                <a:gd name="T48" fmla="*/ 9 w 172"/>
                <a:gd name="T49" fmla="*/ 10 h 197"/>
                <a:gd name="T50" fmla="*/ 9 w 172"/>
                <a:gd name="T51" fmla="*/ 20 h 197"/>
                <a:gd name="T52" fmla="*/ 9 w 172"/>
                <a:gd name="T53" fmla="*/ 24 h 197"/>
                <a:gd name="T54" fmla="*/ 9 w 172"/>
                <a:gd name="T55" fmla="*/ 34 h 197"/>
                <a:gd name="T56" fmla="*/ 13 w 172"/>
                <a:gd name="T57" fmla="*/ 43 h 197"/>
                <a:gd name="T58" fmla="*/ 13 w 172"/>
                <a:gd name="T59" fmla="*/ 43 h 197"/>
                <a:gd name="T60" fmla="*/ 34 w 172"/>
                <a:gd name="T61" fmla="*/ 58 h 197"/>
                <a:gd name="T62" fmla="*/ 33 w 172"/>
                <a:gd name="T63" fmla="*/ 129 h 197"/>
                <a:gd name="T64" fmla="*/ 13 w 172"/>
                <a:gd name="T65" fmla="*/ 151 h 197"/>
                <a:gd name="T66" fmla="*/ 13 w 172"/>
                <a:gd name="T67" fmla="*/ 165 h 197"/>
                <a:gd name="T68" fmla="*/ 10 w 172"/>
                <a:gd name="T69" fmla="*/ 165 h 197"/>
                <a:gd name="T70" fmla="*/ 0 w 172"/>
                <a:gd name="T71" fmla="*/ 176 h 197"/>
                <a:gd name="T72" fmla="*/ 0 w 172"/>
                <a:gd name="T73" fmla="*/ 186 h 197"/>
                <a:gd name="T74" fmla="*/ 10 w 172"/>
                <a:gd name="T75" fmla="*/ 197 h 197"/>
                <a:gd name="T76" fmla="*/ 162 w 172"/>
                <a:gd name="T77" fmla="*/ 197 h 197"/>
                <a:gd name="T78" fmla="*/ 172 w 172"/>
                <a:gd name="T79" fmla="*/ 186 h 197"/>
                <a:gd name="T80" fmla="*/ 172 w 172"/>
                <a:gd name="T81" fmla="*/ 176 h 197"/>
                <a:gd name="T82" fmla="*/ 162 w 172"/>
                <a:gd name="T83" fmla="*/ 16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2" h="197">
                  <a:moveTo>
                    <a:pt x="162" y="165"/>
                  </a:moveTo>
                  <a:cubicBezTo>
                    <a:pt x="158" y="165"/>
                    <a:pt x="158" y="165"/>
                    <a:pt x="158" y="165"/>
                  </a:cubicBezTo>
                  <a:cubicBezTo>
                    <a:pt x="157" y="152"/>
                    <a:pt x="157" y="152"/>
                    <a:pt x="157" y="152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7" y="57"/>
                    <a:pt x="137" y="57"/>
                    <a:pt x="137" y="57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7" y="44"/>
                    <a:pt x="161" y="40"/>
                    <a:pt x="161" y="3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1" y="20"/>
                    <a:pt x="161" y="20"/>
                    <a:pt x="161" y="20"/>
                  </a:cubicBezTo>
                  <a:cubicBezTo>
                    <a:pt x="161" y="10"/>
                    <a:pt x="161" y="10"/>
                    <a:pt x="161" y="10"/>
                  </a:cubicBezTo>
                  <a:cubicBezTo>
                    <a:pt x="161" y="4"/>
                    <a:pt x="157" y="0"/>
                    <a:pt x="151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29" y="0"/>
                    <a:pt x="125" y="4"/>
                    <a:pt x="125" y="10"/>
                  </a:cubicBezTo>
                  <a:cubicBezTo>
                    <a:pt x="125" y="14"/>
                    <a:pt x="125" y="14"/>
                    <a:pt x="12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4" y="4"/>
                    <a:pt x="100" y="0"/>
                    <a:pt x="95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2" y="0"/>
                    <a:pt x="68" y="4"/>
                    <a:pt x="68" y="10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4"/>
                    <a:pt x="41" y="0"/>
                    <a:pt x="35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3" y="0"/>
                    <a:pt x="9" y="4"/>
                    <a:pt x="9" y="1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8"/>
                    <a:pt x="11" y="41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5" y="165"/>
                    <a:pt x="0" y="170"/>
                    <a:pt x="0" y="176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0" y="192"/>
                    <a:pt x="5" y="197"/>
                    <a:pt x="10" y="197"/>
                  </a:cubicBezTo>
                  <a:cubicBezTo>
                    <a:pt x="162" y="197"/>
                    <a:pt x="162" y="197"/>
                    <a:pt x="162" y="197"/>
                  </a:cubicBezTo>
                  <a:cubicBezTo>
                    <a:pt x="167" y="197"/>
                    <a:pt x="172" y="192"/>
                    <a:pt x="172" y="186"/>
                  </a:cubicBezTo>
                  <a:cubicBezTo>
                    <a:pt x="172" y="176"/>
                    <a:pt x="172" y="176"/>
                    <a:pt x="172" y="176"/>
                  </a:cubicBezTo>
                  <a:cubicBezTo>
                    <a:pt x="172" y="170"/>
                    <a:pt x="167" y="165"/>
                    <a:pt x="162" y="1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51" name="Freeform 540"/>
            <p:cNvSpPr/>
            <p:nvPr/>
          </p:nvSpPr>
          <p:spPr bwMode="auto">
            <a:xfrm>
              <a:off x="5760517" y="4082829"/>
              <a:ext cx="301416" cy="345111"/>
            </a:xfrm>
            <a:custGeom>
              <a:avLst/>
              <a:gdLst>
                <a:gd name="T0" fmla="*/ 162 w 172"/>
                <a:gd name="T1" fmla="*/ 165 h 197"/>
                <a:gd name="T2" fmla="*/ 158 w 172"/>
                <a:gd name="T3" fmla="*/ 165 h 197"/>
                <a:gd name="T4" fmla="*/ 157 w 172"/>
                <a:gd name="T5" fmla="*/ 152 h 197"/>
                <a:gd name="T6" fmla="*/ 137 w 172"/>
                <a:gd name="T7" fmla="*/ 129 h 197"/>
                <a:gd name="T8" fmla="*/ 137 w 172"/>
                <a:gd name="T9" fmla="*/ 57 h 197"/>
                <a:gd name="T10" fmla="*/ 152 w 172"/>
                <a:gd name="T11" fmla="*/ 44 h 197"/>
                <a:gd name="T12" fmla="*/ 161 w 172"/>
                <a:gd name="T13" fmla="*/ 34 h 197"/>
                <a:gd name="T14" fmla="*/ 161 w 172"/>
                <a:gd name="T15" fmla="*/ 24 h 197"/>
                <a:gd name="T16" fmla="*/ 161 w 172"/>
                <a:gd name="T17" fmla="*/ 20 h 197"/>
                <a:gd name="T18" fmla="*/ 161 w 172"/>
                <a:gd name="T19" fmla="*/ 10 h 197"/>
                <a:gd name="T20" fmla="*/ 151 w 172"/>
                <a:gd name="T21" fmla="*/ 0 h 197"/>
                <a:gd name="T22" fmla="*/ 134 w 172"/>
                <a:gd name="T23" fmla="*/ 0 h 197"/>
                <a:gd name="T24" fmla="*/ 125 w 172"/>
                <a:gd name="T25" fmla="*/ 10 h 197"/>
                <a:gd name="T26" fmla="*/ 125 w 172"/>
                <a:gd name="T27" fmla="*/ 14 h 197"/>
                <a:gd name="T28" fmla="*/ 104 w 172"/>
                <a:gd name="T29" fmla="*/ 14 h 197"/>
                <a:gd name="T30" fmla="*/ 104 w 172"/>
                <a:gd name="T31" fmla="*/ 10 h 197"/>
                <a:gd name="T32" fmla="*/ 95 w 172"/>
                <a:gd name="T33" fmla="*/ 0 h 197"/>
                <a:gd name="T34" fmla="*/ 78 w 172"/>
                <a:gd name="T35" fmla="*/ 0 h 197"/>
                <a:gd name="T36" fmla="*/ 68 w 172"/>
                <a:gd name="T37" fmla="*/ 10 h 197"/>
                <a:gd name="T38" fmla="*/ 68 w 172"/>
                <a:gd name="T39" fmla="*/ 14 h 197"/>
                <a:gd name="T40" fmla="*/ 45 w 172"/>
                <a:gd name="T41" fmla="*/ 14 h 197"/>
                <a:gd name="T42" fmla="*/ 45 w 172"/>
                <a:gd name="T43" fmla="*/ 10 h 197"/>
                <a:gd name="T44" fmla="*/ 35 w 172"/>
                <a:gd name="T45" fmla="*/ 0 h 197"/>
                <a:gd name="T46" fmla="*/ 19 w 172"/>
                <a:gd name="T47" fmla="*/ 0 h 197"/>
                <a:gd name="T48" fmla="*/ 9 w 172"/>
                <a:gd name="T49" fmla="*/ 10 h 197"/>
                <a:gd name="T50" fmla="*/ 9 w 172"/>
                <a:gd name="T51" fmla="*/ 20 h 197"/>
                <a:gd name="T52" fmla="*/ 9 w 172"/>
                <a:gd name="T53" fmla="*/ 24 h 197"/>
                <a:gd name="T54" fmla="*/ 9 w 172"/>
                <a:gd name="T55" fmla="*/ 34 h 197"/>
                <a:gd name="T56" fmla="*/ 13 w 172"/>
                <a:gd name="T57" fmla="*/ 43 h 197"/>
                <a:gd name="T58" fmla="*/ 13 w 172"/>
                <a:gd name="T59" fmla="*/ 43 h 197"/>
                <a:gd name="T60" fmla="*/ 34 w 172"/>
                <a:gd name="T61" fmla="*/ 58 h 197"/>
                <a:gd name="T62" fmla="*/ 33 w 172"/>
                <a:gd name="T63" fmla="*/ 129 h 197"/>
                <a:gd name="T64" fmla="*/ 13 w 172"/>
                <a:gd name="T65" fmla="*/ 151 h 197"/>
                <a:gd name="T66" fmla="*/ 13 w 172"/>
                <a:gd name="T67" fmla="*/ 165 h 197"/>
                <a:gd name="T68" fmla="*/ 10 w 172"/>
                <a:gd name="T69" fmla="*/ 165 h 197"/>
                <a:gd name="T70" fmla="*/ 0 w 172"/>
                <a:gd name="T71" fmla="*/ 176 h 197"/>
                <a:gd name="T72" fmla="*/ 0 w 172"/>
                <a:gd name="T73" fmla="*/ 186 h 197"/>
                <a:gd name="T74" fmla="*/ 10 w 172"/>
                <a:gd name="T75" fmla="*/ 197 h 197"/>
                <a:gd name="T76" fmla="*/ 162 w 172"/>
                <a:gd name="T77" fmla="*/ 197 h 197"/>
                <a:gd name="T78" fmla="*/ 172 w 172"/>
                <a:gd name="T79" fmla="*/ 186 h 197"/>
                <a:gd name="T80" fmla="*/ 172 w 172"/>
                <a:gd name="T81" fmla="*/ 176 h 197"/>
                <a:gd name="T82" fmla="*/ 162 w 172"/>
                <a:gd name="T83" fmla="*/ 16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2" h="197">
                  <a:moveTo>
                    <a:pt x="162" y="165"/>
                  </a:moveTo>
                  <a:cubicBezTo>
                    <a:pt x="158" y="165"/>
                    <a:pt x="158" y="165"/>
                    <a:pt x="158" y="165"/>
                  </a:cubicBezTo>
                  <a:cubicBezTo>
                    <a:pt x="157" y="152"/>
                    <a:pt x="157" y="152"/>
                    <a:pt x="157" y="152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7" y="57"/>
                    <a:pt x="137" y="57"/>
                    <a:pt x="137" y="57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7" y="44"/>
                    <a:pt x="161" y="40"/>
                    <a:pt x="161" y="3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1" y="20"/>
                    <a:pt x="161" y="20"/>
                    <a:pt x="161" y="20"/>
                  </a:cubicBezTo>
                  <a:cubicBezTo>
                    <a:pt x="161" y="10"/>
                    <a:pt x="161" y="10"/>
                    <a:pt x="161" y="10"/>
                  </a:cubicBezTo>
                  <a:cubicBezTo>
                    <a:pt x="161" y="4"/>
                    <a:pt x="157" y="0"/>
                    <a:pt x="151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29" y="0"/>
                    <a:pt x="125" y="4"/>
                    <a:pt x="125" y="10"/>
                  </a:cubicBezTo>
                  <a:cubicBezTo>
                    <a:pt x="125" y="14"/>
                    <a:pt x="125" y="14"/>
                    <a:pt x="12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4" y="4"/>
                    <a:pt x="100" y="0"/>
                    <a:pt x="95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2" y="0"/>
                    <a:pt x="68" y="4"/>
                    <a:pt x="68" y="10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4"/>
                    <a:pt x="41" y="0"/>
                    <a:pt x="35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3" y="0"/>
                    <a:pt x="9" y="4"/>
                    <a:pt x="9" y="1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8"/>
                    <a:pt x="11" y="41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5" y="165"/>
                    <a:pt x="0" y="170"/>
                    <a:pt x="0" y="176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0" y="192"/>
                    <a:pt x="5" y="197"/>
                    <a:pt x="10" y="197"/>
                  </a:cubicBezTo>
                  <a:cubicBezTo>
                    <a:pt x="162" y="197"/>
                    <a:pt x="162" y="197"/>
                    <a:pt x="162" y="197"/>
                  </a:cubicBezTo>
                  <a:cubicBezTo>
                    <a:pt x="167" y="197"/>
                    <a:pt x="172" y="192"/>
                    <a:pt x="172" y="186"/>
                  </a:cubicBezTo>
                  <a:cubicBezTo>
                    <a:pt x="172" y="176"/>
                    <a:pt x="172" y="176"/>
                    <a:pt x="172" y="176"/>
                  </a:cubicBezTo>
                  <a:cubicBezTo>
                    <a:pt x="172" y="170"/>
                    <a:pt x="167" y="165"/>
                    <a:pt x="162" y="1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6496635" y="2179273"/>
            <a:ext cx="530536" cy="531179"/>
            <a:chOff x="6557381" y="2464660"/>
            <a:chExt cx="610979" cy="611720"/>
          </a:xfrm>
          <a:solidFill>
            <a:schemeClr val="accent1"/>
          </a:solidFill>
        </p:grpSpPr>
        <p:sp>
          <p:nvSpPr>
            <p:cNvPr id="52" name="Freeform 541"/>
            <p:cNvSpPr/>
            <p:nvPr/>
          </p:nvSpPr>
          <p:spPr bwMode="auto">
            <a:xfrm>
              <a:off x="6557381" y="2464660"/>
              <a:ext cx="610979" cy="611720"/>
            </a:xfrm>
            <a:custGeom>
              <a:avLst/>
              <a:gdLst>
                <a:gd name="T0" fmla="*/ 349 w 349"/>
                <a:gd name="T1" fmla="*/ 282 h 349"/>
                <a:gd name="T2" fmla="*/ 282 w 349"/>
                <a:gd name="T3" fmla="*/ 349 h 349"/>
                <a:gd name="T4" fmla="*/ 68 w 349"/>
                <a:gd name="T5" fmla="*/ 349 h 349"/>
                <a:gd name="T6" fmla="*/ 0 w 349"/>
                <a:gd name="T7" fmla="*/ 282 h 349"/>
                <a:gd name="T8" fmla="*/ 0 w 349"/>
                <a:gd name="T9" fmla="*/ 68 h 349"/>
                <a:gd name="T10" fmla="*/ 68 w 349"/>
                <a:gd name="T11" fmla="*/ 0 h 349"/>
                <a:gd name="T12" fmla="*/ 282 w 349"/>
                <a:gd name="T13" fmla="*/ 0 h 349"/>
                <a:gd name="T14" fmla="*/ 349 w 349"/>
                <a:gd name="T15" fmla="*/ 68 h 349"/>
                <a:gd name="T16" fmla="*/ 349 w 349"/>
                <a:gd name="T17" fmla="*/ 28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9" h="349">
                  <a:moveTo>
                    <a:pt x="349" y="282"/>
                  </a:moveTo>
                  <a:cubicBezTo>
                    <a:pt x="349" y="319"/>
                    <a:pt x="319" y="349"/>
                    <a:pt x="282" y="349"/>
                  </a:cubicBezTo>
                  <a:cubicBezTo>
                    <a:pt x="68" y="349"/>
                    <a:pt x="68" y="349"/>
                    <a:pt x="68" y="349"/>
                  </a:cubicBezTo>
                  <a:cubicBezTo>
                    <a:pt x="30" y="349"/>
                    <a:pt x="0" y="319"/>
                    <a:pt x="0" y="28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31"/>
                    <a:pt x="30" y="0"/>
                    <a:pt x="68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319" y="0"/>
                    <a:pt x="349" y="31"/>
                    <a:pt x="349" y="68"/>
                  </a:cubicBezTo>
                  <a:lnTo>
                    <a:pt x="349" y="282"/>
                  </a:lnTo>
                  <a:close/>
                </a:path>
              </a:pathLst>
            </a:custGeom>
            <a:solidFill>
              <a:srgbClr val="FFFFFF"/>
            </a:solidFill>
            <a:ln w="68263" cap="flat">
              <a:solidFill>
                <a:schemeClr val="accent1"/>
              </a:solidFill>
              <a:prstDash val="solid"/>
              <a:miter lim="800000"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53" name="Freeform 542"/>
            <p:cNvSpPr>
              <a:spLocks noEditPoints="1"/>
            </p:cNvSpPr>
            <p:nvPr/>
          </p:nvSpPr>
          <p:spPr bwMode="auto">
            <a:xfrm>
              <a:off x="6704757" y="2572044"/>
              <a:ext cx="309563" cy="385102"/>
            </a:xfrm>
            <a:custGeom>
              <a:avLst/>
              <a:gdLst>
                <a:gd name="T0" fmla="*/ 106 w 177"/>
                <a:gd name="T1" fmla="*/ 39 h 220"/>
                <a:gd name="T2" fmla="*/ 119 w 177"/>
                <a:gd name="T3" fmla="*/ 12 h 220"/>
                <a:gd name="T4" fmla="*/ 99 w 177"/>
                <a:gd name="T5" fmla="*/ 6 h 220"/>
                <a:gd name="T6" fmla="*/ 51 w 177"/>
                <a:gd name="T7" fmla="*/ 6 h 220"/>
                <a:gd name="T8" fmla="*/ 55 w 177"/>
                <a:gd name="T9" fmla="*/ 24 h 220"/>
                <a:gd name="T10" fmla="*/ 67 w 177"/>
                <a:gd name="T11" fmla="*/ 39 h 220"/>
                <a:gd name="T12" fmla="*/ 1 w 177"/>
                <a:gd name="T13" fmla="*/ 177 h 220"/>
                <a:gd name="T14" fmla="*/ 3 w 177"/>
                <a:gd name="T15" fmla="*/ 202 h 220"/>
                <a:gd name="T16" fmla="*/ 23 w 177"/>
                <a:gd name="T17" fmla="*/ 220 h 220"/>
                <a:gd name="T18" fmla="*/ 153 w 177"/>
                <a:gd name="T19" fmla="*/ 217 h 220"/>
                <a:gd name="T20" fmla="*/ 175 w 177"/>
                <a:gd name="T21" fmla="*/ 201 h 220"/>
                <a:gd name="T22" fmla="*/ 176 w 177"/>
                <a:gd name="T23" fmla="*/ 195 h 220"/>
                <a:gd name="T24" fmla="*/ 176 w 177"/>
                <a:gd name="T25" fmla="*/ 193 h 220"/>
                <a:gd name="T26" fmla="*/ 176 w 177"/>
                <a:gd name="T27" fmla="*/ 174 h 220"/>
                <a:gd name="T28" fmla="*/ 106 w 177"/>
                <a:gd name="T29" fmla="*/ 39 h 220"/>
                <a:gd name="T30" fmla="*/ 112 w 177"/>
                <a:gd name="T31" fmla="*/ 168 h 220"/>
                <a:gd name="T32" fmla="*/ 92 w 177"/>
                <a:gd name="T33" fmla="*/ 178 h 220"/>
                <a:gd name="T34" fmla="*/ 92 w 177"/>
                <a:gd name="T35" fmla="*/ 190 h 220"/>
                <a:gd name="T36" fmla="*/ 85 w 177"/>
                <a:gd name="T37" fmla="*/ 190 h 220"/>
                <a:gd name="T38" fmla="*/ 85 w 177"/>
                <a:gd name="T39" fmla="*/ 178 h 220"/>
                <a:gd name="T40" fmla="*/ 70 w 177"/>
                <a:gd name="T41" fmla="*/ 174 h 220"/>
                <a:gd name="T42" fmla="*/ 60 w 177"/>
                <a:gd name="T43" fmla="*/ 165 h 220"/>
                <a:gd name="T44" fmla="*/ 55 w 177"/>
                <a:gd name="T45" fmla="*/ 149 h 220"/>
                <a:gd name="T46" fmla="*/ 67 w 177"/>
                <a:gd name="T47" fmla="*/ 147 h 220"/>
                <a:gd name="T48" fmla="*/ 72 w 177"/>
                <a:gd name="T49" fmla="*/ 161 h 220"/>
                <a:gd name="T50" fmla="*/ 85 w 177"/>
                <a:gd name="T51" fmla="*/ 168 h 220"/>
                <a:gd name="T52" fmla="*/ 84 w 177"/>
                <a:gd name="T53" fmla="*/ 130 h 220"/>
                <a:gd name="T54" fmla="*/ 69 w 177"/>
                <a:gd name="T55" fmla="*/ 124 h 220"/>
                <a:gd name="T56" fmla="*/ 60 w 177"/>
                <a:gd name="T57" fmla="*/ 116 h 220"/>
                <a:gd name="T58" fmla="*/ 57 w 177"/>
                <a:gd name="T59" fmla="*/ 103 h 220"/>
                <a:gd name="T60" fmla="*/ 65 w 177"/>
                <a:gd name="T61" fmla="*/ 82 h 220"/>
                <a:gd name="T62" fmla="*/ 83 w 177"/>
                <a:gd name="T63" fmla="*/ 75 h 220"/>
                <a:gd name="T64" fmla="*/ 83 w 177"/>
                <a:gd name="T65" fmla="*/ 69 h 220"/>
                <a:gd name="T66" fmla="*/ 90 w 177"/>
                <a:gd name="T67" fmla="*/ 69 h 220"/>
                <a:gd name="T68" fmla="*/ 90 w 177"/>
                <a:gd name="T69" fmla="*/ 75 h 220"/>
                <a:gd name="T70" fmla="*/ 107 w 177"/>
                <a:gd name="T71" fmla="*/ 81 h 220"/>
                <a:gd name="T72" fmla="*/ 116 w 177"/>
                <a:gd name="T73" fmla="*/ 99 h 220"/>
                <a:gd name="T74" fmla="*/ 104 w 177"/>
                <a:gd name="T75" fmla="*/ 101 h 220"/>
                <a:gd name="T76" fmla="*/ 100 w 177"/>
                <a:gd name="T77" fmla="*/ 90 h 220"/>
                <a:gd name="T78" fmla="*/ 90 w 177"/>
                <a:gd name="T79" fmla="*/ 85 h 220"/>
                <a:gd name="T80" fmla="*/ 91 w 177"/>
                <a:gd name="T81" fmla="*/ 120 h 220"/>
                <a:gd name="T82" fmla="*/ 103 w 177"/>
                <a:gd name="T83" fmla="*/ 123 h 220"/>
                <a:gd name="T84" fmla="*/ 112 w 177"/>
                <a:gd name="T85" fmla="*/ 129 h 220"/>
                <a:gd name="T86" fmla="*/ 118 w 177"/>
                <a:gd name="T87" fmla="*/ 137 h 220"/>
                <a:gd name="T88" fmla="*/ 120 w 177"/>
                <a:gd name="T89" fmla="*/ 147 h 220"/>
                <a:gd name="T90" fmla="*/ 112 w 177"/>
                <a:gd name="T91" fmla="*/ 16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77" h="220">
                  <a:moveTo>
                    <a:pt x="106" y="39"/>
                  </a:moveTo>
                  <a:cubicBezTo>
                    <a:pt x="107" y="30"/>
                    <a:pt x="111" y="19"/>
                    <a:pt x="119" y="12"/>
                  </a:cubicBezTo>
                  <a:cubicBezTo>
                    <a:pt x="131" y="3"/>
                    <a:pt x="112" y="4"/>
                    <a:pt x="99" y="6"/>
                  </a:cubicBezTo>
                  <a:cubicBezTo>
                    <a:pt x="86" y="7"/>
                    <a:pt x="57" y="0"/>
                    <a:pt x="51" y="6"/>
                  </a:cubicBezTo>
                  <a:cubicBezTo>
                    <a:pt x="45" y="11"/>
                    <a:pt x="48" y="20"/>
                    <a:pt x="55" y="24"/>
                  </a:cubicBezTo>
                  <a:cubicBezTo>
                    <a:pt x="59" y="27"/>
                    <a:pt x="64" y="34"/>
                    <a:pt x="67" y="39"/>
                  </a:cubicBezTo>
                  <a:cubicBezTo>
                    <a:pt x="28" y="54"/>
                    <a:pt x="0" y="110"/>
                    <a:pt x="1" y="177"/>
                  </a:cubicBezTo>
                  <a:cubicBezTo>
                    <a:pt x="1" y="185"/>
                    <a:pt x="2" y="194"/>
                    <a:pt x="3" y="202"/>
                  </a:cubicBezTo>
                  <a:cubicBezTo>
                    <a:pt x="5" y="207"/>
                    <a:pt x="10" y="220"/>
                    <a:pt x="23" y="220"/>
                  </a:cubicBezTo>
                  <a:cubicBezTo>
                    <a:pt x="40" y="219"/>
                    <a:pt x="153" y="217"/>
                    <a:pt x="153" y="217"/>
                  </a:cubicBezTo>
                  <a:cubicBezTo>
                    <a:pt x="153" y="217"/>
                    <a:pt x="172" y="217"/>
                    <a:pt x="175" y="201"/>
                  </a:cubicBezTo>
                  <a:cubicBezTo>
                    <a:pt x="175" y="199"/>
                    <a:pt x="176" y="197"/>
                    <a:pt x="176" y="195"/>
                  </a:cubicBezTo>
                  <a:cubicBezTo>
                    <a:pt x="176" y="194"/>
                    <a:pt x="176" y="194"/>
                    <a:pt x="176" y="193"/>
                  </a:cubicBezTo>
                  <a:cubicBezTo>
                    <a:pt x="176" y="187"/>
                    <a:pt x="177" y="180"/>
                    <a:pt x="176" y="174"/>
                  </a:cubicBezTo>
                  <a:cubicBezTo>
                    <a:pt x="175" y="107"/>
                    <a:pt x="145" y="52"/>
                    <a:pt x="106" y="39"/>
                  </a:cubicBezTo>
                  <a:close/>
                  <a:moveTo>
                    <a:pt x="112" y="168"/>
                  </a:moveTo>
                  <a:cubicBezTo>
                    <a:pt x="107" y="174"/>
                    <a:pt x="100" y="177"/>
                    <a:pt x="92" y="178"/>
                  </a:cubicBezTo>
                  <a:cubicBezTo>
                    <a:pt x="92" y="190"/>
                    <a:pt x="92" y="190"/>
                    <a:pt x="92" y="190"/>
                  </a:cubicBezTo>
                  <a:cubicBezTo>
                    <a:pt x="85" y="190"/>
                    <a:pt x="85" y="190"/>
                    <a:pt x="85" y="190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79" y="177"/>
                    <a:pt x="74" y="176"/>
                    <a:pt x="70" y="174"/>
                  </a:cubicBezTo>
                  <a:cubicBezTo>
                    <a:pt x="66" y="172"/>
                    <a:pt x="63" y="169"/>
                    <a:pt x="60" y="165"/>
                  </a:cubicBezTo>
                  <a:cubicBezTo>
                    <a:pt x="58" y="161"/>
                    <a:pt x="56" y="155"/>
                    <a:pt x="55" y="149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8" y="153"/>
                    <a:pt x="70" y="158"/>
                    <a:pt x="72" y="161"/>
                  </a:cubicBezTo>
                  <a:cubicBezTo>
                    <a:pt x="76" y="165"/>
                    <a:pt x="80" y="167"/>
                    <a:pt x="85" y="168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79" y="129"/>
                    <a:pt x="74" y="127"/>
                    <a:pt x="69" y="124"/>
                  </a:cubicBezTo>
                  <a:cubicBezTo>
                    <a:pt x="65" y="122"/>
                    <a:pt x="62" y="119"/>
                    <a:pt x="60" y="116"/>
                  </a:cubicBezTo>
                  <a:cubicBezTo>
                    <a:pt x="58" y="112"/>
                    <a:pt x="57" y="108"/>
                    <a:pt x="57" y="103"/>
                  </a:cubicBezTo>
                  <a:cubicBezTo>
                    <a:pt x="56" y="94"/>
                    <a:pt x="59" y="87"/>
                    <a:pt x="65" y="82"/>
                  </a:cubicBezTo>
                  <a:cubicBezTo>
                    <a:pt x="69" y="78"/>
                    <a:pt x="75" y="76"/>
                    <a:pt x="83" y="75"/>
                  </a:cubicBezTo>
                  <a:cubicBezTo>
                    <a:pt x="83" y="69"/>
                    <a:pt x="83" y="69"/>
                    <a:pt x="83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7" y="76"/>
                    <a:pt x="103" y="78"/>
                    <a:pt x="107" y="81"/>
                  </a:cubicBezTo>
                  <a:cubicBezTo>
                    <a:pt x="112" y="85"/>
                    <a:pt x="115" y="91"/>
                    <a:pt x="116" y="99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103" y="96"/>
                    <a:pt x="102" y="92"/>
                    <a:pt x="100" y="90"/>
                  </a:cubicBezTo>
                  <a:cubicBezTo>
                    <a:pt x="97" y="87"/>
                    <a:pt x="94" y="86"/>
                    <a:pt x="90" y="85"/>
                  </a:cubicBezTo>
                  <a:cubicBezTo>
                    <a:pt x="91" y="120"/>
                    <a:pt x="91" y="120"/>
                    <a:pt x="91" y="120"/>
                  </a:cubicBezTo>
                  <a:cubicBezTo>
                    <a:pt x="97" y="121"/>
                    <a:pt x="101" y="122"/>
                    <a:pt x="103" y="123"/>
                  </a:cubicBezTo>
                  <a:cubicBezTo>
                    <a:pt x="107" y="124"/>
                    <a:pt x="110" y="126"/>
                    <a:pt x="112" y="129"/>
                  </a:cubicBezTo>
                  <a:cubicBezTo>
                    <a:pt x="114" y="131"/>
                    <a:pt x="116" y="134"/>
                    <a:pt x="118" y="137"/>
                  </a:cubicBezTo>
                  <a:cubicBezTo>
                    <a:pt x="119" y="140"/>
                    <a:pt x="120" y="144"/>
                    <a:pt x="120" y="147"/>
                  </a:cubicBezTo>
                  <a:cubicBezTo>
                    <a:pt x="120" y="156"/>
                    <a:pt x="117" y="163"/>
                    <a:pt x="112" y="1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54" name="Freeform 543"/>
            <p:cNvSpPr/>
            <p:nvPr/>
          </p:nvSpPr>
          <p:spPr bwMode="auto">
            <a:xfrm>
              <a:off x="6863981" y="2800884"/>
              <a:ext cx="28142" cy="65171"/>
            </a:xfrm>
            <a:custGeom>
              <a:avLst/>
              <a:gdLst>
                <a:gd name="T0" fmla="*/ 0 w 16"/>
                <a:gd name="T1" fmla="*/ 0 h 37"/>
                <a:gd name="T2" fmla="*/ 1 w 16"/>
                <a:gd name="T3" fmla="*/ 37 h 37"/>
                <a:gd name="T4" fmla="*/ 12 w 16"/>
                <a:gd name="T5" fmla="*/ 30 h 37"/>
                <a:gd name="T6" fmla="*/ 16 w 16"/>
                <a:gd name="T7" fmla="*/ 17 h 37"/>
                <a:gd name="T8" fmla="*/ 13 w 16"/>
                <a:gd name="T9" fmla="*/ 7 h 37"/>
                <a:gd name="T10" fmla="*/ 0 w 16"/>
                <a:gd name="T11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7">
                  <a:moveTo>
                    <a:pt x="0" y="0"/>
                  </a:moveTo>
                  <a:cubicBezTo>
                    <a:pt x="1" y="37"/>
                    <a:pt x="1" y="37"/>
                    <a:pt x="1" y="37"/>
                  </a:cubicBezTo>
                  <a:cubicBezTo>
                    <a:pt x="5" y="36"/>
                    <a:pt x="9" y="34"/>
                    <a:pt x="12" y="30"/>
                  </a:cubicBezTo>
                  <a:cubicBezTo>
                    <a:pt x="15" y="27"/>
                    <a:pt x="16" y="23"/>
                    <a:pt x="16" y="17"/>
                  </a:cubicBezTo>
                  <a:cubicBezTo>
                    <a:pt x="16" y="13"/>
                    <a:pt x="15" y="10"/>
                    <a:pt x="13" y="7"/>
                  </a:cubicBezTo>
                  <a:cubicBezTo>
                    <a:pt x="11" y="4"/>
                    <a:pt x="6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55" name="Freeform 544"/>
            <p:cNvSpPr/>
            <p:nvPr/>
          </p:nvSpPr>
          <p:spPr bwMode="auto">
            <a:xfrm>
              <a:off x="6823249" y="2720901"/>
              <a:ext cx="28142" cy="57765"/>
            </a:xfrm>
            <a:custGeom>
              <a:avLst/>
              <a:gdLst>
                <a:gd name="T0" fmla="*/ 1 w 16"/>
                <a:gd name="T1" fmla="*/ 17 h 33"/>
                <a:gd name="T2" fmla="*/ 4 w 16"/>
                <a:gd name="T3" fmla="*/ 27 h 33"/>
                <a:gd name="T4" fmla="*/ 16 w 16"/>
                <a:gd name="T5" fmla="*/ 33 h 33"/>
                <a:gd name="T6" fmla="*/ 15 w 16"/>
                <a:gd name="T7" fmla="*/ 0 h 33"/>
                <a:gd name="T8" fmla="*/ 4 w 16"/>
                <a:gd name="T9" fmla="*/ 6 h 33"/>
                <a:gd name="T10" fmla="*/ 1 w 16"/>
                <a:gd name="T11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3">
                  <a:moveTo>
                    <a:pt x="1" y="17"/>
                  </a:moveTo>
                  <a:cubicBezTo>
                    <a:pt x="1" y="21"/>
                    <a:pt x="2" y="24"/>
                    <a:pt x="4" y="27"/>
                  </a:cubicBezTo>
                  <a:cubicBezTo>
                    <a:pt x="6" y="30"/>
                    <a:pt x="10" y="32"/>
                    <a:pt x="16" y="3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1"/>
                    <a:pt x="7" y="3"/>
                    <a:pt x="4" y="6"/>
                  </a:cubicBezTo>
                  <a:cubicBezTo>
                    <a:pt x="2" y="9"/>
                    <a:pt x="0" y="13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79401" tIns="39701" rIns="79401" bIns="39701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en-GB" sz="855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7401501" y="1438220"/>
            <a:ext cx="3976298" cy="2298193"/>
            <a:chOff x="7813899" y="2232029"/>
            <a:chExt cx="4579210" cy="2646657"/>
          </a:xfrm>
        </p:grpSpPr>
        <p:sp>
          <p:nvSpPr>
            <p:cNvPr id="56" name="Rectangle 55"/>
            <p:cNvSpPr/>
            <p:nvPr/>
          </p:nvSpPr>
          <p:spPr>
            <a:xfrm>
              <a:off x="7813899" y="2534175"/>
              <a:ext cx="3501728" cy="2141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endParaRPr lang="en-GB" altLang="zh-CN" sz="1100" dirty="0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890898" y="2232029"/>
              <a:ext cx="4502211" cy="26466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推荐不背单词</a:t>
              </a:r>
              <a:r>
                <a:rPr lang="en-US" altLang="zh-CN" dirty="0">
                  <a:solidFill>
                    <a:schemeClr val="bg2">
                      <a:lumMod val="25000"/>
                    </a:schemeClr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app</a:t>
              </a: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，到考研前都不要停，一定要反复背。单词储备量是提高英语阅读和完型做题速率和准确率的基础。阅读和完型每天至少写一篇（从</a:t>
              </a:r>
              <a:r>
                <a:rPr lang="en-US" altLang="zh-CN" dirty="0">
                  <a:solidFill>
                    <a:schemeClr val="bg2">
                      <a:lumMod val="25000"/>
                    </a:schemeClr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01</a:t>
              </a: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年开始），并且记录完成一篇所用的时长。做完要及时复盘，要能够完整地翻译全文，可以参考黄皮书或者用</a:t>
              </a:r>
              <a:r>
                <a:rPr lang="en-US" altLang="zh-CN" dirty="0">
                  <a:solidFill>
                    <a:schemeClr val="bg2">
                      <a:lumMod val="25000"/>
                    </a:schemeClr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ai</a:t>
              </a: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。</a:t>
              </a:r>
              <a:endParaRPr lang="en-GB" dirty="0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 flipH="1">
            <a:off x="470036" y="4369093"/>
            <a:ext cx="3844603" cy="1965795"/>
            <a:chOff x="7813899" y="2078372"/>
            <a:chExt cx="4427535" cy="2263848"/>
          </a:xfrm>
        </p:grpSpPr>
        <p:sp>
          <p:nvSpPr>
            <p:cNvPr id="68" name="Rectangle 67"/>
            <p:cNvSpPr/>
            <p:nvPr/>
          </p:nvSpPr>
          <p:spPr>
            <a:xfrm>
              <a:off x="7813899" y="2534175"/>
              <a:ext cx="3116698" cy="14738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endParaRPr lang="en-GB" altLang="zh-CN" sz="760" dirty="0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012858" y="2078372"/>
              <a:ext cx="4228576" cy="22638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冲高分的同学可以早点开始，以形成和熟练自己的模板。写作课我看的是陈曲老师的。如果只是想拿一个不出错的分数，那么就积累模板的句型，在此基础上加以改动。针对考试重要的是句子的准确性。</a:t>
              </a:r>
              <a:endParaRPr lang="en-GB" dirty="0">
                <a:solidFill>
                  <a:schemeClr val="bg2">
                    <a:lumMod val="25000"/>
                  </a:scheme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7496249" y="3997291"/>
            <a:ext cx="2825664" cy="1068039"/>
            <a:chOff x="8451972" y="4944509"/>
            <a:chExt cx="3254106" cy="1229981"/>
          </a:xfrm>
        </p:grpSpPr>
        <p:sp>
          <p:nvSpPr>
            <p:cNvPr id="74" name="Rectangle 73"/>
            <p:cNvSpPr/>
            <p:nvPr/>
          </p:nvSpPr>
          <p:spPr>
            <a:xfrm>
              <a:off x="8451972" y="4944509"/>
              <a:ext cx="3254106" cy="1229981"/>
            </a:xfrm>
            <a:prstGeom prst="rect">
              <a:avLst/>
            </a:prstGeom>
            <a:solidFill>
              <a:srgbClr val="F083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55" dirty="0">
                <a:solidFill>
                  <a:schemeClr val="bg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9719030" y="5309230"/>
              <a:ext cx="1892127" cy="4172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英语写作练习</a:t>
              </a:r>
              <a:endParaRPr lang="en-GB" sz="1600" dirty="0">
                <a:solidFill>
                  <a:schemeClr val="bg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595017" y="5285373"/>
              <a:ext cx="803405" cy="492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40%</a:t>
              </a:r>
              <a:endParaRPr lang="en-GB" sz="2000" dirty="0">
                <a:solidFill>
                  <a:schemeClr val="bg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9028405" y="5654309"/>
              <a:ext cx="212741" cy="2714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endParaRPr lang="en-GB" sz="855" dirty="0">
                <a:solidFill>
                  <a:schemeClr val="bg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990680" y="1993799"/>
            <a:ext cx="2825664" cy="1068039"/>
            <a:chOff x="749494" y="1949957"/>
            <a:chExt cx="3254106" cy="1229981"/>
          </a:xfrm>
        </p:grpSpPr>
        <p:sp>
          <p:nvSpPr>
            <p:cNvPr id="78" name="Rectangle 77"/>
            <p:cNvSpPr/>
            <p:nvPr/>
          </p:nvSpPr>
          <p:spPr>
            <a:xfrm>
              <a:off x="749494" y="1949957"/>
              <a:ext cx="3254106" cy="122998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55" dirty="0">
                <a:solidFill>
                  <a:schemeClr val="bg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1834827" y="2187169"/>
              <a:ext cx="1892127" cy="7555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坚持背单词、</a:t>
              </a:r>
              <a:endParaRPr lang="en-US" altLang="zh-CN" sz="1600" dirty="0">
                <a:solidFill>
                  <a:schemeClr val="bg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做阅读和完型</a:t>
              </a:r>
              <a:endParaRPr lang="en-GB" sz="1600" dirty="0">
                <a:solidFill>
                  <a:schemeClr val="bg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995998" y="2309784"/>
              <a:ext cx="803406" cy="492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000" dirty="0">
                  <a:solidFill>
                    <a:schemeClr val="bg1"/>
                  </a:solidFill>
                  <a:latin typeface="Arial" panose="020B0604020202090204"/>
                  <a:ea typeface="微软雅黑"/>
                  <a:cs typeface="+mn-ea"/>
                  <a:sym typeface="Arial" panose="020B0604020202090204"/>
                </a:rPr>
                <a:t>60%</a:t>
              </a:r>
              <a:endParaRPr lang="en-GB" sz="2000" dirty="0">
                <a:solidFill>
                  <a:schemeClr val="bg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258221" y="2662067"/>
              <a:ext cx="212741" cy="2714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endParaRPr lang="en-GB" sz="855" dirty="0">
                <a:solidFill>
                  <a:schemeClr val="bg1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2049" y="-8068"/>
            <a:ext cx="3902294" cy="987782"/>
            <a:chOff x="2049" y="-8068"/>
            <a:chExt cx="3902294" cy="987782"/>
          </a:xfrm>
        </p:grpSpPr>
        <p:pic>
          <p:nvPicPr>
            <p:cNvPr id="83" name="图片 8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8449" b="38955"/>
            <a:stretch>
              <a:fillRect/>
            </a:stretch>
          </p:blipFill>
          <p:spPr>
            <a:xfrm>
              <a:off x="2049" y="-8068"/>
              <a:ext cx="1849051" cy="987782"/>
            </a:xfrm>
            <a:prstGeom prst="rect">
              <a:avLst/>
            </a:prstGeom>
          </p:spPr>
        </p:pic>
        <p:sp>
          <p:nvSpPr>
            <p:cNvPr id="84" name="TextBox 23"/>
            <p:cNvSpPr txBox="1"/>
            <p:nvPr/>
          </p:nvSpPr>
          <p:spPr>
            <a:xfrm>
              <a:off x="522413" y="363612"/>
              <a:ext cx="338193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初试备考经验</a:t>
              </a:r>
              <a:r>
                <a:rPr lang="en-US" altLang="zh-CN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——</a:t>
              </a:r>
              <a:r>
                <a:rPr lang="zh-CN" altLang="en-US" sz="24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英语 </a:t>
              </a:r>
            </a:p>
          </p:txBody>
        </p:sp>
      </p:grpSp>
      <p:pic>
        <p:nvPicPr>
          <p:cNvPr id="85" name="图片 8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1188" y="28513"/>
            <a:ext cx="1254826" cy="12548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自定义 8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FBED1"/>
      </a:accent1>
      <a:accent2>
        <a:srgbClr val="E18B8B"/>
      </a:accent2>
      <a:accent3>
        <a:srgbClr val="5FBED1"/>
      </a:accent3>
      <a:accent4>
        <a:srgbClr val="E18B8B"/>
      </a:accent4>
      <a:accent5>
        <a:srgbClr val="5FBED1"/>
      </a:accent5>
      <a:accent6>
        <a:srgbClr val="E18B8B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8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FBED1"/>
      </a:accent1>
      <a:accent2>
        <a:srgbClr val="E18B8B"/>
      </a:accent2>
      <a:accent3>
        <a:srgbClr val="5FBED1"/>
      </a:accent3>
      <a:accent4>
        <a:srgbClr val="E18B8B"/>
      </a:accent4>
      <a:accent5>
        <a:srgbClr val="5FBED1"/>
      </a:accent5>
      <a:accent6>
        <a:srgbClr val="E18B8B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</TotalTime>
  <Words>834</Words>
  <Application>Microsoft Office PowerPoint</Application>
  <PresentationFormat>宽屏</PresentationFormat>
  <Paragraphs>112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等线</vt:lpstr>
      <vt:lpstr>等线 Light</vt:lpstr>
      <vt:lpstr>思源黑体 Normal</vt:lpstr>
      <vt:lpstr>微软雅黑</vt:lpstr>
      <vt:lpstr>Arial</vt:lpstr>
      <vt:lpstr>Calibri</vt:lpstr>
      <vt:lpstr>Segoe UI Light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清新几何简约培训课件PPT模板</dc:title>
  <dc:creator>Administrator</dc:creator>
  <cp:lastModifiedBy>媛 熊</cp:lastModifiedBy>
  <cp:revision>42</cp:revision>
  <dcterms:created xsi:type="dcterms:W3CDTF">2019-08-10T21:54:33Z</dcterms:created>
  <dcterms:modified xsi:type="dcterms:W3CDTF">2025-04-17T10:41:55Z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2052-1.4.0.1935</vt:lpwstr>
  </property>
</Properties>
</file>

<file path=docProps/thumbnail.jpeg>
</file>